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8"/>
  </p:notesMasterIdLst>
  <p:sldIdLst>
    <p:sldId id="256" r:id="rId2"/>
    <p:sldId id="257" r:id="rId3"/>
    <p:sldId id="258" r:id="rId4"/>
    <p:sldId id="259" r:id="rId5"/>
    <p:sldId id="260" r:id="rId6"/>
    <p:sldId id="261" r:id="rId7"/>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1pPr>
    <a:lvl2pPr marL="0" marR="0" indent="457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2pPr>
    <a:lvl3pPr marL="0" marR="0" indent="914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3pPr>
    <a:lvl4pPr marL="0" marR="0" indent="1371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4pPr>
    <a:lvl5pPr marL="0" marR="0" indent="18288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5pPr>
    <a:lvl6pPr marL="0" marR="0" indent="22860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6pPr>
    <a:lvl7pPr marL="0" marR="0" indent="27432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7pPr>
    <a:lvl8pPr marL="0" marR="0" indent="32004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8pPr>
    <a:lvl9pPr marL="0" marR="0" indent="365760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 uri="{1BD7E111-0CB8-44D6-8891-C1BB2F81B7CC}">
      <p1710:readonlyRecommended xmlns:p1710="http://schemas.microsoft.com/office/powerpoint/2017/10/main" val="1"/>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381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381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wholeTbl>
    <a:band2H>
      <a:tcTxStyle/>
      <a:tcStyle>
        <a:tcBdr/>
        <a:fill>
          <a:solidFill>
            <a:srgbClr val="E3E5E8"/>
          </a:solidFill>
        </a:fill>
      </a:tcStyle>
    </a:band2H>
    <a:firstCol>
      <a:tcTxStyle b="on" i="off">
        <a:fontRef idx="minor">
          <a:srgbClr val="000000"/>
        </a:fontRef>
        <a:srgbClr val="000000"/>
      </a:tcTxStyle>
      <a:tcStyle>
        <a:tcBdr>
          <a:left>
            <a:ln w="12700" cap="flat">
              <a:solidFill>
                <a:srgbClr val="000000"/>
              </a:solidFill>
              <a:prstDash val="solid"/>
              <a:miter lim="400000"/>
            </a:ln>
          </a:left>
          <a:right>
            <a:ln w="25400" cap="flat">
              <a:solidFill>
                <a:srgbClr val="000000"/>
              </a:solidFill>
              <a:prstDash val="solid"/>
              <a:miter lim="400000"/>
            </a:ln>
          </a:right>
          <a:top>
            <a:ln w="12700" cap="flat">
              <a:solidFill>
                <a:srgbClr val="536773"/>
              </a:solidFill>
              <a:prstDash val="solid"/>
              <a:miter lim="400000"/>
            </a:ln>
          </a:top>
          <a:bottom>
            <a:ln w="12700" cap="flat">
              <a:solidFill>
                <a:srgbClr val="536773"/>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firstCol>
    <a:lastRow>
      <a:tcTxStyle b="off"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381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noFill/>
        </a:fill>
      </a:tcStyle>
    </a:lastRow>
    <a:firstRow>
      <a:tcTxStyle b="on" i="off">
        <a:fontRef idx="minor">
          <a:srgbClr val="000000"/>
        </a:fontRef>
        <a:srgbClr val="000000"/>
      </a:tcTxStyle>
      <a:tcStyle>
        <a:tcBdr>
          <a:left>
            <a:ln w="12700" cap="flat">
              <a:solidFill>
                <a:srgbClr val="536773"/>
              </a:solidFill>
              <a:prstDash val="solid"/>
              <a:miter lim="400000"/>
            </a:ln>
          </a:left>
          <a:right>
            <a:ln w="12700" cap="flat">
              <a:solidFill>
                <a:srgbClr val="536773"/>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536773"/>
              </a:solidFill>
              <a:prstDash val="solid"/>
              <a:miter lim="400000"/>
            </a:ln>
          </a:insideH>
          <a:insideV>
            <a:ln w="12700" cap="flat">
              <a:solidFill>
                <a:srgbClr val="536773"/>
              </a:solidFill>
              <a:prstDash val="solid"/>
              <a:miter lim="400000"/>
            </a:ln>
          </a:insideV>
        </a:tcBdr>
        <a:fill>
          <a:solidFill>
            <a:schemeClr val="accent1">
              <a:lumOff val="16847"/>
            </a:schemeClr>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838383"/>
              </a:solidFill>
              <a:prstDash val="solid"/>
              <a:miter lim="400000"/>
            </a:ln>
          </a:left>
          <a:right>
            <a:ln w="12700" cap="flat">
              <a:solidFill>
                <a:srgbClr val="838383"/>
              </a:solidFill>
              <a:prstDash val="solid"/>
              <a:miter lim="400000"/>
            </a:ln>
          </a:right>
          <a:top>
            <a:ln w="12700" cap="flat">
              <a:solidFill>
                <a:srgbClr val="838383"/>
              </a:solidFill>
              <a:prstDash val="solid"/>
              <a:miter lim="400000"/>
            </a:ln>
          </a:top>
          <a:bottom>
            <a:ln w="12700" cap="flat">
              <a:solidFill>
                <a:srgbClr val="838383"/>
              </a:solidFill>
              <a:prstDash val="solid"/>
              <a:miter lim="400000"/>
            </a:ln>
          </a:bottom>
          <a:insideH>
            <a:ln w="12700" cap="flat">
              <a:solidFill>
                <a:srgbClr val="838383"/>
              </a:solidFill>
              <a:prstDash val="solid"/>
              <a:miter lim="400000"/>
            </a:ln>
          </a:insideH>
          <a:insideV>
            <a:ln w="12700" cap="flat">
              <a:solidFill>
                <a:srgbClr val="838383"/>
              </a:solidFill>
              <a:prstDash val="solid"/>
              <a:miter lim="400000"/>
            </a:ln>
          </a:insideV>
        </a:tcBdr>
        <a:fill>
          <a:noFill/>
        </a:fill>
      </a:tcStyle>
    </a:wholeTbl>
    <a:band2H>
      <a:tcTxStyle/>
      <a:tcStyle>
        <a:tcBdr/>
        <a:fill>
          <a:solidFill>
            <a:srgbClr val="EDEEEE"/>
          </a:solidFill>
        </a:fill>
      </a:tcStyle>
    </a:band2H>
    <a:firstCol>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808080"/>
              </a:solidFill>
              <a:prstDash val="solid"/>
              <a:miter lim="400000"/>
            </a:ln>
          </a:right>
          <a:top>
            <a:ln w="12700" cap="flat">
              <a:solidFill>
                <a:srgbClr val="808080"/>
              </a:solidFill>
              <a:prstDash val="solid"/>
              <a:miter lim="400000"/>
            </a:ln>
          </a:top>
          <a:bottom>
            <a:ln w="12700" cap="flat">
              <a:solidFill>
                <a:srgbClr val="808080"/>
              </a:solidFill>
              <a:prstDash val="solid"/>
              <a:miter lim="400000"/>
            </a:ln>
          </a:bottom>
          <a:insideH>
            <a:ln w="12700" cap="flat">
              <a:solidFill>
                <a:srgbClr val="808080"/>
              </a:solidFill>
              <a:prstDash val="solid"/>
              <a:miter lim="400000"/>
            </a:ln>
          </a:insideH>
          <a:insideV>
            <a:ln w="12700" cap="flat">
              <a:solidFill>
                <a:srgbClr val="808080"/>
              </a:solidFill>
              <a:prstDash val="solid"/>
              <a:miter lim="400000"/>
            </a:ln>
          </a:insideV>
        </a:tcBdr>
        <a:fill>
          <a:solidFill>
            <a:srgbClr val="88FA4F"/>
          </a:solidFill>
        </a:fill>
      </a:tcStyle>
    </a:firstCol>
    <a:lastRow>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38100" cap="flat">
              <a:solidFill>
                <a:schemeClr val="accent3"/>
              </a:solidFill>
              <a:prstDash val="solid"/>
              <a:miter lim="400000"/>
            </a:ln>
          </a:top>
          <a:bottom>
            <a:ln w="12700" cap="flat">
              <a:solidFill>
                <a:srgbClr val="4D4D4D"/>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noFill/>
        </a:fill>
      </a:tcStyle>
    </a:lastRow>
    <a:firstRow>
      <a:tcTxStyle b="off" i="off">
        <a:font>
          <a:latin typeface="Helvetica Neue Medium"/>
          <a:ea typeface="Helvetica Neue Medium"/>
          <a:cs typeface="Helvetica Neue Medium"/>
        </a:font>
        <a:srgbClr val="000000"/>
      </a:tcTxStyle>
      <a:tcStyle>
        <a:tcBdr>
          <a:left>
            <a:ln w="12700" cap="flat">
              <a:solidFill>
                <a:srgbClr val="4D4D4D"/>
              </a:solidFill>
              <a:prstDash val="solid"/>
              <a:miter lim="400000"/>
            </a:ln>
          </a:left>
          <a:right>
            <a:ln w="12700" cap="flat">
              <a:solidFill>
                <a:srgbClr val="4D4D4D"/>
              </a:solidFill>
              <a:prstDash val="solid"/>
              <a:miter lim="400000"/>
            </a:ln>
          </a:right>
          <a:top>
            <a:ln w="12700" cap="flat">
              <a:solidFill>
                <a:srgbClr val="4D4D4D"/>
              </a:solidFill>
              <a:prstDash val="solid"/>
              <a:miter lim="400000"/>
            </a:ln>
          </a:top>
          <a:bottom>
            <a:ln w="12700" cap="flat">
              <a:solidFill>
                <a:srgbClr val="4D4D4D"/>
              </a:solidFill>
              <a:prstDash val="solid"/>
              <a:miter lim="400000"/>
            </a:ln>
          </a:bottom>
          <a:insideH>
            <a:ln w="12700" cap="flat">
              <a:solidFill>
                <a:srgbClr val="4D4D4D"/>
              </a:solidFill>
              <a:prstDash val="solid"/>
              <a:miter lim="400000"/>
            </a:ln>
          </a:insideH>
          <a:insideV>
            <a:ln w="12700" cap="flat">
              <a:solidFill>
                <a:srgbClr val="4D4D4D"/>
              </a:solidFill>
              <a:prstDash val="solid"/>
              <a:miter lim="400000"/>
            </a:ln>
          </a:insideV>
        </a:tcBdr>
        <a:fill>
          <a:solidFill>
            <a:srgbClr val="60D937"/>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wholeTbl>
    <a:band2H>
      <a:tcTxStyle/>
      <a:tcStyle>
        <a:tcBdr/>
        <a:fill>
          <a:solidFill>
            <a:schemeClr val="accent4">
              <a:hueOff val="348544"/>
              <a:lumOff val="7139"/>
            </a:schemeClr>
          </a:solidFill>
        </a:fill>
      </a:tcStyle>
    </a:band2H>
    <a:firstCol>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8BB00"/>
          </a:solidFill>
        </a:fill>
      </a:tcStyle>
    </a:firstCol>
    <a:la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38100" cap="flat">
              <a:solidFill>
                <a:srgbClr val="F8BA00"/>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AF7E9"/>
          </a:solidFill>
        </a:fill>
      </a:tcStyle>
    </a:lastRow>
    <a:firstRow>
      <a:tcTxStyle b="off" i="off">
        <a:font>
          <a:latin typeface="Helvetica Neue Medium"/>
          <a:ea typeface="Helvetica Neue Medium"/>
          <a:cs typeface="Helvetica Neue Medium"/>
        </a:font>
        <a:srgbClr val="000000"/>
      </a:tcTxStyle>
      <a:tcStyle>
        <a:tcBdr>
          <a:left>
            <a:ln w="12700" cap="flat">
              <a:solidFill>
                <a:srgbClr val="5B5A5A"/>
              </a:solidFill>
              <a:prstDash val="solid"/>
              <a:miter lim="400000"/>
            </a:ln>
          </a:left>
          <a:right>
            <a:ln w="12700" cap="flat">
              <a:solidFill>
                <a:srgbClr val="5B5A5A"/>
              </a:solidFill>
              <a:prstDash val="solid"/>
              <a:miter lim="400000"/>
            </a:ln>
          </a:right>
          <a:top>
            <a:ln w="12700" cap="flat">
              <a:solidFill>
                <a:srgbClr val="5B5A5A"/>
              </a:solidFill>
              <a:prstDash val="solid"/>
              <a:miter lim="400000"/>
            </a:ln>
          </a:top>
          <a:bottom>
            <a:ln w="12700" cap="flat">
              <a:solidFill>
                <a:srgbClr val="5B5A5A"/>
              </a:solidFill>
              <a:prstDash val="solid"/>
              <a:miter lim="400000"/>
            </a:ln>
          </a:bottom>
          <a:insideH>
            <a:ln w="12700" cap="flat">
              <a:solidFill>
                <a:srgbClr val="5B5A5A"/>
              </a:solidFill>
              <a:prstDash val="solid"/>
              <a:miter lim="400000"/>
            </a:ln>
          </a:insideH>
          <a:insideV>
            <a:ln w="12700" cap="flat">
              <a:solidFill>
                <a:srgbClr val="5B5A5A"/>
              </a:solidFill>
              <a:prstDash val="solid"/>
              <a:miter lim="400000"/>
            </a:ln>
          </a:insideV>
        </a:tcBdr>
        <a:fill>
          <a:solidFill>
            <a:srgbClr val="FF940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464646"/>
              </a:solidFill>
              <a:prstDash val="solid"/>
              <a:miter lim="400000"/>
            </a:ln>
          </a:left>
          <a:right>
            <a:ln w="12700" cap="flat">
              <a:solidFill>
                <a:srgbClr val="464646"/>
              </a:solidFill>
              <a:prstDash val="solid"/>
              <a:miter lim="400000"/>
            </a:ln>
          </a:right>
          <a:top>
            <a:ln w="12700" cap="flat">
              <a:solidFill>
                <a:srgbClr val="464646"/>
              </a:solidFill>
              <a:prstDash val="solid"/>
              <a:miter lim="400000"/>
            </a:ln>
          </a:top>
          <a:bottom>
            <a:ln w="12700" cap="flat">
              <a:solidFill>
                <a:srgbClr val="464646"/>
              </a:solidFill>
              <a:prstDash val="solid"/>
              <a:miter lim="400000"/>
            </a:ln>
          </a:bottom>
          <a:insideH>
            <a:ln w="12700" cap="flat">
              <a:solidFill>
                <a:srgbClr val="464646"/>
              </a:solidFill>
              <a:prstDash val="solid"/>
              <a:miter lim="400000"/>
            </a:ln>
          </a:insideH>
          <a:insideV>
            <a:ln w="12700" cap="flat">
              <a:solidFill>
                <a:srgbClr val="464646"/>
              </a:solidFill>
              <a:prstDash val="solid"/>
              <a:miter lim="400000"/>
            </a:ln>
          </a:insideV>
        </a:tcBdr>
        <a:fill>
          <a:noFill/>
        </a:fill>
      </a:tcStyle>
    </a:wholeTbl>
    <a:band2H>
      <a:tcTxStyle/>
      <a:tcStyle>
        <a:tcBdr/>
        <a:fill>
          <a:solidFill>
            <a:srgbClr val="D4D5D5"/>
          </a:solidFill>
        </a:fill>
      </a:tcStyle>
    </a:band2H>
    <a:firstCol>
      <a:tcTxStyle b="on" i="off">
        <a:fontRef idx="minor">
          <a:srgbClr val="FFFFFF"/>
        </a:fontRef>
        <a:srgbClr val="FFFFFF"/>
      </a:tcTxStyle>
      <a:tcStyle>
        <a:tcBdr>
          <a:left>
            <a:ln w="12700" cap="flat">
              <a:solidFill>
                <a:srgbClr val="5E5E5E"/>
              </a:solidFill>
              <a:prstDash val="solid"/>
              <a:miter lim="400000"/>
            </a:ln>
          </a:left>
          <a:right>
            <a:ln w="12700" cap="flat">
              <a:solidFill>
                <a:srgbClr val="A6AAA9"/>
              </a:solidFill>
              <a:prstDash val="solid"/>
              <a:miter lim="400000"/>
            </a:ln>
          </a:right>
          <a:top>
            <a:ln w="12700" cap="flat">
              <a:solidFill>
                <a:srgbClr val="C3C3C3"/>
              </a:solidFill>
              <a:prstDash val="solid"/>
              <a:miter lim="400000"/>
            </a:ln>
          </a:top>
          <a:bottom>
            <a:ln w="12700" cap="flat">
              <a:solidFill>
                <a:srgbClr val="C3C3C3"/>
              </a:solidFill>
              <a:prstDash val="solid"/>
              <a:miter lim="400000"/>
            </a:ln>
          </a:bottom>
          <a:insideH>
            <a:ln w="12700" cap="flat">
              <a:solidFill>
                <a:srgbClr val="C3C3C3"/>
              </a:solidFill>
              <a:prstDash val="solid"/>
              <a:miter lim="400000"/>
            </a:ln>
          </a:insideH>
          <a:insideV>
            <a:ln w="12700" cap="flat">
              <a:solidFill>
                <a:srgbClr val="C3C3C3"/>
              </a:solidFill>
              <a:prstDash val="solid"/>
              <a:miter lim="400000"/>
            </a:ln>
          </a:insideV>
        </a:tcBdr>
        <a:fill>
          <a:solidFill>
            <a:srgbClr val="CB2A7B"/>
          </a:solidFill>
        </a:fill>
      </a:tcStyle>
    </a:firstCol>
    <a:lastRow>
      <a:tcTxStyle b="on" i="off">
        <a:fontRef idx="minor">
          <a:srgbClr val="000000"/>
        </a:fontRef>
        <a:srgbClr val="000000"/>
      </a:tcTxStyle>
      <a:tcStyle>
        <a:tcBdr>
          <a:left>
            <a:ln w="12700" cap="flat">
              <a:solidFill>
                <a:srgbClr val="5E5E5E"/>
              </a:solidFill>
              <a:prstDash val="solid"/>
              <a:miter lim="400000"/>
            </a:ln>
          </a:left>
          <a:right>
            <a:ln w="12700" cap="flat">
              <a:solidFill>
                <a:srgbClr val="5E5E5E"/>
              </a:solidFill>
              <a:prstDash val="solid"/>
              <a:miter lim="400000"/>
            </a:ln>
          </a:right>
          <a:top>
            <a:ln w="38100" cap="flat">
              <a:solidFill>
                <a:srgbClr val="CB297B"/>
              </a:solidFill>
              <a:prstDash val="solid"/>
              <a:miter lim="400000"/>
            </a:ln>
          </a:top>
          <a:bottom>
            <a:ln w="12700" cap="flat">
              <a:solidFill>
                <a:srgbClr val="5E5E5E"/>
              </a:solidFill>
              <a:prstDash val="solid"/>
              <a:miter lim="400000"/>
            </a:ln>
          </a:bottom>
          <a:insideH>
            <a:ln w="12700" cap="flat">
              <a:solidFill>
                <a:srgbClr val="5E5E5E"/>
              </a:solidFill>
              <a:prstDash val="solid"/>
              <a:miter lim="400000"/>
            </a:ln>
          </a:insideH>
          <a:insideV>
            <a:ln w="12700" cap="flat">
              <a:solidFill>
                <a:srgbClr val="5E5E5E"/>
              </a:solidFill>
              <a:prstDash val="solid"/>
              <a:miter lim="400000"/>
            </a:ln>
          </a:insideV>
        </a:tcBdr>
        <a:fill>
          <a:solidFill>
            <a:srgbClr val="FFFFFF"/>
          </a:solidFill>
        </a:fill>
      </a:tcStyle>
    </a:lastRow>
    <a:firstRow>
      <a:tcTxStyle b="on" i="off">
        <a:fontRef idx="minor">
          <a:srgbClr val="FFFFFF"/>
        </a:fontRef>
        <a:srgbClr val="FFFFFF"/>
      </a:tcTxStyle>
      <a:tcStyle>
        <a:tcBdr>
          <a:left>
            <a:ln w="12700" cap="flat">
              <a:solidFill>
                <a:srgbClr val="A6AAA9"/>
              </a:solidFill>
              <a:prstDash val="solid"/>
              <a:miter lim="400000"/>
            </a:ln>
          </a:left>
          <a:right>
            <a:ln w="12700" cap="flat">
              <a:solidFill>
                <a:srgbClr val="A6AAA9"/>
              </a:solidFill>
              <a:prstDash val="solid"/>
              <a:miter lim="400000"/>
            </a:ln>
          </a:right>
          <a:top>
            <a:ln w="12700" cap="flat">
              <a:solidFill>
                <a:srgbClr val="5E5E5E"/>
              </a:solidFill>
              <a:prstDash val="solid"/>
              <a:miter lim="400000"/>
            </a:ln>
          </a:top>
          <a:bottom>
            <a:ln w="12700" cap="flat">
              <a:solidFill>
                <a:srgbClr val="A6AAA9"/>
              </a:solidFill>
              <a:prstDash val="solid"/>
              <a:miter lim="400000"/>
            </a:ln>
          </a:bottom>
          <a:insideH>
            <a:ln w="12700" cap="flat">
              <a:solidFill>
                <a:srgbClr val="A6AAA9"/>
              </a:solidFill>
              <a:prstDash val="solid"/>
              <a:miter lim="400000"/>
            </a:ln>
          </a:insideH>
          <a:insideV>
            <a:ln w="12700" cap="flat">
              <a:solidFill>
                <a:srgbClr val="A6AAA9"/>
              </a:solidFill>
              <a:prstDash val="solid"/>
              <a:miter lim="400000"/>
            </a:ln>
          </a:insideV>
        </a:tcBdr>
        <a:fill>
          <a:solidFill>
            <a:srgbClr val="991A5F"/>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wholeTbl>
    <a:band2H>
      <a:tcTxStyle/>
      <a:tcStyle>
        <a:tcBdr/>
        <a:fill>
          <a:solidFill>
            <a:srgbClr val="EDEEEE"/>
          </a:solidFill>
        </a:fill>
      </a:tcStyle>
    </a:band2H>
    <a:firstCol>
      <a:tcTxStyle b="on" i="off">
        <a:fontRef idx="minor">
          <a:srgbClr val="000000"/>
        </a:fontRef>
        <a:srgbClr val="000000"/>
      </a:tcTxStyle>
      <a:tcStyle>
        <a:tcBdr>
          <a:left>
            <a:ln w="12700" cap="flat">
              <a:solidFill>
                <a:srgbClr val="6C6C6C"/>
              </a:solidFill>
              <a:prstDash val="solid"/>
              <a:miter lim="400000"/>
            </a:ln>
          </a:left>
          <a:right>
            <a:ln w="254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firstCol>
    <a:la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25400" cap="flat">
              <a:solidFill>
                <a:srgbClr val="000000"/>
              </a:solidFill>
              <a:prstDash val="solid"/>
              <a:miter lim="400000"/>
            </a:ln>
          </a:top>
          <a:bottom>
            <a:ln w="12700" cap="flat">
              <a:solidFill>
                <a:srgbClr val="6C6C6C"/>
              </a:solidFill>
              <a:prstDash val="solid"/>
              <a:miter lim="400000"/>
            </a:ln>
          </a:bottom>
          <a:insideH>
            <a:ln w="12700" cap="flat">
              <a:solidFill>
                <a:srgbClr val="000000"/>
              </a:solidFill>
              <a:custDash>
                <a:ds d="200000" sp="200000"/>
              </a:custDash>
              <a:miter lim="400000"/>
            </a:ln>
          </a:insideH>
          <a:insideV>
            <a:ln w="12700" cap="flat">
              <a:solidFill>
                <a:srgbClr val="000000"/>
              </a:solidFill>
              <a:prstDash val="solid"/>
              <a:miter lim="400000"/>
            </a:ln>
          </a:insideV>
        </a:tcBdr>
        <a:fill>
          <a:noFill/>
        </a:fill>
      </a:tcStyle>
    </a:lastRow>
    <a:firstRow>
      <a:tcTxStyle b="on"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6C6C6C"/>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D6DCE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p:restoredTop sz="94694"/>
  </p:normalViewPr>
  <p:slideViewPr>
    <p:cSldViewPr snapToGrid="0">
      <p:cViewPr varScale="1">
        <p:scale>
          <a:sx n="60" d="100"/>
          <a:sy n="60" d="100"/>
        </p:scale>
        <p:origin x="800" y="2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4" name="Shape 44"/>
          <p:cNvSpPr>
            <a:spLocks noGrp="1" noRot="1" noChangeAspect="1"/>
          </p:cNvSpPr>
          <p:nvPr>
            <p:ph type="sldImg"/>
          </p:nvPr>
        </p:nvSpPr>
        <p:spPr>
          <a:xfrm>
            <a:off x="1143000" y="685800"/>
            <a:ext cx="4572000" cy="3429000"/>
          </a:xfrm>
          <a:prstGeom prst="rect">
            <a:avLst/>
          </a:prstGeom>
        </p:spPr>
        <p:txBody>
          <a:bodyPr/>
          <a:lstStyle/>
          <a:p>
            <a:endParaRPr/>
          </a:p>
        </p:txBody>
      </p:sp>
      <p:sp>
        <p:nvSpPr>
          <p:cNvPr id="45" name="Shape 45"/>
          <p:cNvSpPr>
            <a:spLocks noGrp="1"/>
          </p:cNvSpPr>
          <p:nvPr>
            <p:ph type="body" sz="quarter" idx="1"/>
          </p:nvPr>
        </p:nvSpPr>
        <p:spPr>
          <a:xfrm>
            <a:off x="914400" y="4343400"/>
            <a:ext cx="5029200" cy="4114800"/>
          </a:xfrm>
          <a:prstGeom prst="rect">
            <a:avLst/>
          </a:prstGeom>
        </p:spPr>
        <p:txBody>
          <a:bodyPr/>
          <a:lstStyle/>
          <a:p>
            <a:endParaR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n-lt"/>
        <a:ea typeface="+mn-ea"/>
        <a:cs typeface="+mn-cs"/>
        <a:sym typeface="Helvetica Neue"/>
      </a:defRPr>
    </a:lvl1pPr>
    <a:lvl2pPr indent="228600" defTabSz="457200" latinLnBrk="0">
      <a:lnSpc>
        <a:spcPct val="117999"/>
      </a:lnSpc>
      <a:defRPr sz="2200">
        <a:latin typeface="+mn-lt"/>
        <a:ea typeface="+mn-ea"/>
        <a:cs typeface="+mn-cs"/>
        <a:sym typeface="Helvetica Neue"/>
      </a:defRPr>
    </a:lvl2pPr>
    <a:lvl3pPr indent="457200" defTabSz="457200" latinLnBrk="0">
      <a:lnSpc>
        <a:spcPct val="117999"/>
      </a:lnSpc>
      <a:defRPr sz="2200">
        <a:latin typeface="+mn-lt"/>
        <a:ea typeface="+mn-ea"/>
        <a:cs typeface="+mn-cs"/>
        <a:sym typeface="Helvetica Neue"/>
      </a:defRPr>
    </a:lvl3pPr>
    <a:lvl4pPr indent="685800" defTabSz="457200" latinLnBrk="0">
      <a:lnSpc>
        <a:spcPct val="117999"/>
      </a:lnSpc>
      <a:defRPr sz="2200">
        <a:latin typeface="+mn-lt"/>
        <a:ea typeface="+mn-ea"/>
        <a:cs typeface="+mn-cs"/>
        <a:sym typeface="Helvetica Neue"/>
      </a:defRPr>
    </a:lvl4pPr>
    <a:lvl5pPr indent="914400" defTabSz="457200" latinLnBrk="0">
      <a:lnSpc>
        <a:spcPct val="117999"/>
      </a:lnSpc>
      <a:defRPr sz="2200">
        <a:latin typeface="+mn-lt"/>
        <a:ea typeface="+mn-ea"/>
        <a:cs typeface="+mn-cs"/>
        <a:sym typeface="Helvetica Neue"/>
      </a:defRPr>
    </a:lvl5pPr>
    <a:lvl6pPr indent="1143000" defTabSz="457200" latinLnBrk="0">
      <a:lnSpc>
        <a:spcPct val="117999"/>
      </a:lnSpc>
      <a:defRPr sz="2200">
        <a:latin typeface="+mn-lt"/>
        <a:ea typeface="+mn-ea"/>
        <a:cs typeface="+mn-cs"/>
        <a:sym typeface="Helvetica Neue"/>
      </a:defRPr>
    </a:lvl6pPr>
    <a:lvl7pPr indent="1371600" defTabSz="457200" latinLnBrk="0">
      <a:lnSpc>
        <a:spcPct val="117999"/>
      </a:lnSpc>
      <a:defRPr sz="2200">
        <a:latin typeface="+mn-lt"/>
        <a:ea typeface="+mn-ea"/>
        <a:cs typeface="+mn-cs"/>
        <a:sym typeface="Helvetica Neue"/>
      </a:defRPr>
    </a:lvl7pPr>
    <a:lvl8pPr indent="1600200" defTabSz="457200" latinLnBrk="0">
      <a:lnSpc>
        <a:spcPct val="117999"/>
      </a:lnSpc>
      <a:defRPr sz="2200">
        <a:latin typeface="+mn-lt"/>
        <a:ea typeface="+mn-ea"/>
        <a:cs typeface="+mn-cs"/>
        <a:sym typeface="Helvetica Neue"/>
      </a:defRPr>
    </a:lvl8pPr>
    <a:lvl9pPr indent="1828800" defTabSz="457200" latinLnBrk="0">
      <a:lnSpc>
        <a:spcPct val="117999"/>
      </a:lnSpc>
      <a:defRPr sz="2200">
        <a:latin typeface="+mn-lt"/>
        <a:ea typeface="+mn-ea"/>
        <a:cs typeface="+mn-cs"/>
        <a:sym typeface="Helvetica Neue"/>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 name="Shape 58"/>
          <p:cNvSpPr>
            <a:spLocks noGrp="1" noRot="1" noChangeAspect="1"/>
          </p:cNvSpPr>
          <p:nvPr>
            <p:ph type="sldImg"/>
          </p:nvPr>
        </p:nvSpPr>
        <p:spPr>
          <a:prstGeom prst="rect">
            <a:avLst/>
          </a:prstGeom>
        </p:spPr>
        <p:txBody>
          <a:bodyPr/>
          <a:lstStyle/>
          <a:p>
            <a:endParaRPr/>
          </a:p>
        </p:txBody>
      </p:sp>
      <p:sp>
        <p:nvSpPr>
          <p:cNvPr id="59" name="Shape 59"/>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t>The intent of this figure is to show that future emissions cause future additional warming, with total warming dominated by past and future CO</a:t>
            </a:r>
            <a:r>
              <a:rPr baseline="-5999"/>
              <a:t>2</a:t>
            </a:r>
            <a:r>
              <a:t> emissions.</a:t>
            </a:r>
          </a:p>
          <a:p>
            <a:pPr defTabSz="457132">
              <a:lnSpc>
                <a:spcPct val="100000"/>
              </a:lnSpc>
              <a:defRPr sz="2000">
                <a:latin typeface="Arial"/>
                <a:ea typeface="Arial"/>
                <a:cs typeface="Arial"/>
                <a:sym typeface="Arial"/>
              </a:defRPr>
            </a:pPr>
            <a:endParaRPr/>
          </a:p>
          <a:p>
            <a:pPr defTabSz="457132">
              <a:lnSpc>
                <a:spcPct val="100000"/>
              </a:lnSpc>
              <a:defRPr sz="2000" b="1">
                <a:latin typeface="Arial"/>
                <a:ea typeface="Arial"/>
                <a:cs typeface="Arial"/>
                <a:sym typeface="Arial"/>
              </a:defRPr>
            </a:pPr>
            <a:r>
              <a:t>This figure includes three important messages:</a:t>
            </a:r>
          </a:p>
          <a:p>
            <a:pPr marL="370416" indent="-370416" defTabSz="457132">
              <a:lnSpc>
                <a:spcPct val="100000"/>
              </a:lnSpc>
              <a:buSzPct val="100000"/>
              <a:buAutoNum type="arabicPeriod"/>
              <a:defRPr sz="2000">
                <a:latin typeface="Arial"/>
                <a:ea typeface="Arial"/>
                <a:cs typeface="Arial"/>
                <a:sym typeface="Arial"/>
              </a:defRPr>
            </a:pPr>
            <a:r>
              <a:t>Different possible future emissions scenarios lead to different levels of future global warming, depending on how much greenhouse gases and air pollutants will be emitted – this is shown in panel a.</a:t>
            </a:r>
          </a:p>
          <a:p>
            <a:pPr marL="370416" indent="-370416" defTabSz="457132">
              <a:lnSpc>
                <a:spcPct val="100000"/>
              </a:lnSpc>
              <a:buSzPct val="100000"/>
              <a:buAutoNum type="arabicPeriod"/>
              <a:defRPr sz="2000">
                <a:latin typeface="Arial"/>
                <a:ea typeface="Arial"/>
                <a:cs typeface="Arial"/>
                <a:sym typeface="Arial"/>
              </a:defRPr>
            </a:pPr>
            <a:r>
              <a:t>Future global warming depends on future emissions – the more we emit, the more the surface of the Earth will warm – this is shown in panel b.</a:t>
            </a:r>
          </a:p>
          <a:p>
            <a:pPr marL="370416" indent="-370416" defTabSz="457132">
              <a:lnSpc>
                <a:spcPct val="100000"/>
              </a:lnSpc>
              <a:buSzPct val="100000"/>
              <a:buAutoNum type="arabicPeriod"/>
              <a:defRPr sz="2000">
                <a:latin typeface="Arial"/>
                <a:ea typeface="Arial"/>
                <a:cs typeface="Arial"/>
                <a:sym typeface="Arial"/>
              </a:defRPr>
            </a:pPr>
            <a:r>
              <a:t>Global warming is predominantly caused by emissions of carbon dioxide, with a strong contribution also from methane. The total warming is partly masked by the cooling effect of pollutants (aerosols) and changes in land use.</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r>
              <a:t>Future warming continues unless human-caused emissions balance overall to zero, in other words, unless net zero carbon emissions occur.</a:t>
            </a:r>
          </a:p>
          <a:p>
            <a:pPr defTabSz="457132">
              <a:lnSpc>
                <a:spcPct val="100000"/>
              </a:lnSpc>
              <a:defRPr sz="2000">
                <a:latin typeface="Arial"/>
                <a:ea typeface="Arial"/>
                <a:cs typeface="Arial"/>
                <a:sym typeface="Arial"/>
              </a:defRPr>
            </a:pPr>
            <a:endParaRPr/>
          </a:p>
          <a:p>
            <a:pPr defTabSz="457132">
              <a:lnSpc>
                <a:spcPct val="100000"/>
              </a:lnSpc>
              <a:defRPr sz="2000">
                <a:latin typeface="Arial"/>
                <a:ea typeface="Arial"/>
                <a:cs typeface="Arial"/>
                <a:sym typeface="Arial"/>
              </a:defRPr>
            </a:pPr>
            <a:r>
              <a:t>-----------------------------------</a:t>
            </a:r>
            <a:r>
              <a:rPr b="1"/>
              <a:t>Caption</a:t>
            </a:r>
            <a:r>
              <a:t>-----------------------</a:t>
            </a:r>
          </a:p>
          <a:p>
            <a:pPr defTabSz="457132">
              <a:lnSpc>
                <a:spcPct val="100000"/>
              </a:lnSpc>
              <a:defRPr sz="2000">
                <a:latin typeface="Arial"/>
                <a:ea typeface="Arial"/>
                <a:cs typeface="Arial"/>
                <a:sym typeface="Arial"/>
              </a:defRPr>
            </a:pPr>
            <a:r>
              <a:rPr b="1"/>
              <a:t>Figure SPM.4 | Future anthropogenic emissions of key drivers of climate change and warming contributions by groups of drivers for the five illustrative scenarios used in this report</a:t>
            </a:r>
          </a:p>
          <a:p>
            <a:pPr defTabSz="457132">
              <a:lnSpc>
                <a:spcPct val="100000"/>
              </a:lnSpc>
              <a:defRPr sz="2000">
                <a:latin typeface="Arial"/>
                <a:ea typeface="Arial"/>
                <a:cs typeface="Arial"/>
                <a:sym typeface="Arial"/>
              </a:defRPr>
            </a:pPr>
            <a:r>
              <a:t>The five scenarios are SSP1-1.9, SSP1-2.6, SSP2-4.5, SSP3-7.0 and SSP5-8.5. </a:t>
            </a:r>
          </a:p>
          <a:p>
            <a:pPr defTabSz="457132">
              <a:lnSpc>
                <a:spcPct val="100000"/>
              </a:lnSpc>
              <a:defRPr sz="2000">
                <a:latin typeface="Arial"/>
                <a:ea typeface="Arial"/>
                <a:cs typeface="Arial"/>
                <a:sym typeface="Arial"/>
              </a:defRPr>
            </a:pPr>
            <a:r>
              <a:rPr b="1"/>
              <a:t>Panel (a) </a:t>
            </a:r>
            <a:r>
              <a:t>Annual anthropogenic (human-caused) emissions over the 2015–2100 period. Shown are emissions trajectories for carbon dioxide (CO</a:t>
            </a:r>
            <a:r>
              <a:rPr baseline="-5999"/>
              <a:t>2</a:t>
            </a:r>
            <a:r>
              <a:t>) from all sectors (GtCO2/yr) (left graph) and for a subset of three key non-CO</a:t>
            </a:r>
            <a:r>
              <a:rPr baseline="-5999"/>
              <a:t>2</a:t>
            </a:r>
            <a:r>
              <a:t> drivers considered in the scenarios: methane (CH</a:t>
            </a:r>
            <a:r>
              <a:rPr baseline="-5999"/>
              <a:t>4</a:t>
            </a:r>
            <a:r>
              <a:t>, MtCH</a:t>
            </a:r>
            <a:r>
              <a:rPr baseline="-5999"/>
              <a:t>4</a:t>
            </a:r>
            <a:r>
              <a:t>/yr, top-right graph); nitrous oxide (N</a:t>
            </a:r>
            <a:r>
              <a:rPr baseline="-5999"/>
              <a:t>2</a:t>
            </a:r>
            <a:r>
              <a:t>O, MtN</a:t>
            </a:r>
            <a:r>
              <a:rPr baseline="-5999"/>
              <a:t>2</a:t>
            </a:r>
            <a:r>
              <a:t>O/yr, middle-right graph); and sulphur dioxide (SO</a:t>
            </a:r>
            <a:r>
              <a:rPr baseline="-5999"/>
              <a:t>2</a:t>
            </a:r>
            <a:r>
              <a:t>, MtSO</a:t>
            </a:r>
            <a:r>
              <a:rPr baseline="-5999"/>
              <a:t>2</a:t>
            </a:r>
            <a:r>
              <a:t>/yr, bottom-right graph, contributing to anthropogenic aerosols in panel (b). </a:t>
            </a:r>
          </a:p>
          <a:p>
            <a:pPr defTabSz="457132">
              <a:lnSpc>
                <a:spcPct val="100000"/>
              </a:lnSpc>
              <a:defRPr sz="2000">
                <a:latin typeface="Arial"/>
                <a:ea typeface="Arial"/>
                <a:cs typeface="Arial"/>
                <a:sym typeface="Arial"/>
              </a:defRPr>
            </a:pPr>
            <a:r>
              <a:rPr b="1"/>
              <a:t>Panel (b)</a:t>
            </a:r>
            <a:r>
              <a:t> Warming contributions by groups of anthropogenic drivers and by scenario are shown as the change in global surface temperature (°C) in 2081–2100 relative to 1850–1900, with indication of the observed warming to date. Bars and whiskers represent median values and the very likely range, respectively. Within each scenario bar plot, the bars represent: total global warming (°C; ‘total’ bar) (see Table SPM.1); warming contributions (°C) from changes in CO</a:t>
            </a:r>
            <a:r>
              <a:rPr baseline="-5999"/>
              <a:t>2</a:t>
            </a:r>
            <a:r>
              <a:t> (‘CO</a:t>
            </a:r>
            <a:r>
              <a:rPr baseline="-5999"/>
              <a:t>2</a:t>
            </a:r>
            <a:r>
              <a:t>’ bar) and from non-CO</a:t>
            </a:r>
            <a:r>
              <a:rPr baseline="-5999"/>
              <a:t>2</a:t>
            </a:r>
            <a:r>
              <a:t> greenhouse gases (GHGs; ‘non-CO</a:t>
            </a:r>
            <a:r>
              <a:rPr baseline="-5999"/>
              <a:t>2</a:t>
            </a:r>
            <a:r>
              <a:t> GHGs’ bar: comprising well-mixed greenhouse gases and ozone); and net cooling from other anthropogenic drivers (‘aerosols and land use’ bar: anthropogenic aerosols, changes in reflectance due to land-use and irrigation changes, and contrails from aviation) (see Figure SPM.2, panel c, for the warming contributions to date for individual drivers). The best estimate for observed warming in 2010–2019 relative to 1850–1900 (see Figure SPM.2, panel a) is indicated in the darker column in the ‘total’ bar. Warming contributions in panel (b) are calculated as explained in Table SPM.1 for the total bar. For the other bars, the contribution by groups of drivers is calculated with a physical climate emulator of global surface temperature that relies on climate sensitivity and radiative forcing assessments. </a:t>
            </a:r>
          </a:p>
          <a:p>
            <a:pPr defTabSz="457132">
              <a:lnSpc>
                <a:spcPct val="100000"/>
              </a:lnSpc>
              <a:defRPr sz="2000">
                <a:latin typeface="Arial"/>
                <a:ea typeface="Arial"/>
                <a:cs typeface="Arial"/>
                <a:sym typeface="Arial"/>
              </a:defRPr>
            </a:pPr>
            <a:r>
              <a:t>{Cross-Chapter Box 1.4; 4.6; Figure 4.35; 6.7; Figures 6.18, 6.22 and 6.24; 7.3; Cross-Chapter Box 7.1; Figure 7.7; Box TS.7; Figures TS.4 and TS.15}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 name="Shape 68"/>
          <p:cNvSpPr>
            <a:spLocks noGrp="1" noRot="1" noChangeAspect="1"/>
          </p:cNvSpPr>
          <p:nvPr>
            <p:ph type="sldImg"/>
          </p:nvPr>
        </p:nvSpPr>
        <p:spPr>
          <a:prstGeom prst="rect">
            <a:avLst/>
          </a:prstGeom>
        </p:spPr>
        <p:txBody>
          <a:bodyPr/>
          <a:lstStyle/>
          <a:p>
            <a:endParaRPr/>
          </a:p>
        </p:txBody>
      </p:sp>
      <p:sp>
        <p:nvSpPr>
          <p:cNvPr id="69" name="Shape 69"/>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rPr b="1"/>
              <a:t>Message 1:</a:t>
            </a:r>
            <a:r>
              <a:t> Different possible future emissions scenarios lead to different levels of future global warming, depending on how much greenhouse gases and air pollutants (aerosols) will be emitted.</a:t>
            </a:r>
          </a:p>
          <a:p>
            <a:pPr defTabSz="457132">
              <a:lnSpc>
                <a:spcPct val="100000"/>
              </a:lnSpc>
              <a:defRPr sz="2000">
                <a:latin typeface="Arial"/>
                <a:ea typeface="Arial"/>
                <a:cs typeface="Arial"/>
                <a:sym typeface="Arial"/>
              </a:defRPr>
            </a:pPr>
            <a:endParaRPr/>
          </a:p>
          <a:p>
            <a:pPr marL="279400" indent="-279400" defTabSz="457132">
              <a:lnSpc>
                <a:spcPct val="100000"/>
              </a:lnSpc>
              <a:buSzPct val="123000"/>
              <a:buChar char="•"/>
              <a:defRPr sz="2000">
                <a:latin typeface="Arial"/>
                <a:ea typeface="Arial"/>
                <a:cs typeface="Arial"/>
                <a:sym typeface="Arial"/>
              </a:defRPr>
            </a:pPr>
            <a:r>
              <a:t>In the AR6 Working Group I report, five illustrative emissions scenarios are used to assess possible climate futures.</a:t>
            </a:r>
          </a:p>
          <a:p>
            <a:pPr marL="889000" lvl="1" indent="-279400" defTabSz="457132">
              <a:lnSpc>
                <a:spcPct val="100000"/>
              </a:lnSpc>
              <a:buSzPct val="123000"/>
              <a:buChar char="•"/>
              <a:defRPr sz="2000">
                <a:latin typeface="Arial"/>
                <a:ea typeface="Arial"/>
                <a:cs typeface="Arial"/>
                <a:sym typeface="Arial"/>
              </a:defRPr>
            </a:pPr>
            <a:r>
              <a:t>They span a broader range of greenhouse gas and air pollutant futures than assessed in earlier WGI reports</a:t>
            </a:r>
          </a:p>
          <a:p>
            <a:pPr marL="279400" indent="-279400" defTabSz="457132">
              <a:lnSpc>
                <a:spcPct val="100000"/>
              </a:lnSpc>
              <a:buSzPct val="123000"/>
              <a:buChar char="•"/>
              <a:defRPr sz="2000">
                <a:latin typeface="Arial"/>
                <a:ea typeface="Arial"/>
                <a:cs typeface="Arial"/>
                <a:sym typeface="Arial"/>
              </a:defRPr>
            </a:pPr>
            <a:r>
              <a:t>The illustrative scenarios are based on future trajectories of different combinations of greenhouse gases (GHGs) and air pollutant emissions.</a:t>
            </a:r>
          </a:p>
          <a:p>
            <a:pPr marL="889000" lvl="1" indent="-279400" defTabSz="457132">
              <a:lnSpc>
                <a:spcPct val="100000"/>
              </a:lnSpc>
              <a:buSzPct val="123000"/>
              <a:buChar char="•"/>
              <a:defRPr sz="2000">
                <a:latin typeface="Arial"/>
                <a:ea typeface="Arial"/>
                <a:cs typeface="Arial"/>
                <a:sym typeface="Arial"/>
              </a:defRPr>
            </a:pPr>
            <a:r>
              <a:t>SSP3-7.0 and SSP5-8.5 represent high CO</a:t>
            </a:r>
            <a:r>
              <a:rPr baseline="-5999"/>
              <a:t>2</a:t>
            </a:r>
            <a:r>
              <a:t>-emission pathways without any climate change mitigation, SSP2-4.5 is the intermediate CO</a:t>
            </a:r>
            <a:r>
              <a:rPr baseline="-5999"/>
              <a:t>2</a:t>
            </a:r>
            <a:r>
              <a:t>-emission pathway, and SSP1-1.9 and SSP1-2.6 represent low CO</a:t>
            </a:r>
            <a:r>
              <a:rPr baseline="-5999"/>
              <a:t>2</a:t>
            </a:r>
            <a:r>
              <a:t> emission pathways. Non CO</a:t>
            </a:r>
            <a:r>
              <a:rPr baseline="-5999"/>
              <a:t>2</a:t>
            </a:r>
            <a:r>
              <a:t> emissions vary between scenarios and depend on levels of climate change mitigation and air pollution control.</a:t>
            </a:r>
          </a:p>
          <a:p>
            <a:pPr marL="889000" lvl="1" indent="-279400" defTabSz="457132">
              <a:lnSpc>
                <a:spcPct val="100000"/>
              </a:lnSpc>
              <a:buSzPct val="123000"/>
              <a:buChar char="•"/>
              <a:defRPr sz="2000">
                <a:latin typeface="Arial"/>
                <a:ea typeface="Arial"/>
                <a:cs typeface="Arial"/>
                <a:sym typeface="Arial"/>
              </a:defRPr>
            </a:pPr>
            <a:r>
              <a:t>The intermediate emissions scenario is close to a scenario with current climate policies in place, as assessed by Working Group III.</a:t>
            </a:r>
          </a:p>
          <a:p>
            <a:pPr marL="279400" indent="-279400" defTabSz="457132">
              <a:lnSpc>
                <a:spcPct val="100000"/>
              </a:lnSpc>
              <a:buSzPct val="123000"/>
              <a:buChar char="•"/>
              <a:defRPr sz="2000">
                <a:latin typeface="Arial"/>
                <a:ea typeface="Arial"/>
                <a:cs typeface="Arial"/>
                <a:sym typeface="Arial"/>
              </a:defRPr>
            </a:pPr>
            <a:r>
              <a:t>We then look at how much global warming these scenarios lead to (this is illustrated in panel b).</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Shape 84"/>
          <p:cNvSpPr>
            <a:spLocks noGrp="1" noRot="1" noChangeAspect="1"/>
          </p:cNvSpPr>
          <p:nvPr>
            <p:ph type="sldImg"/>
          </p:nvPr>
        </p:nvSpPr>
        <p:spPr>
          <a:prstGeom prst="rect">
            <a:avLst/>
          </a:prstGeom>
        </p:spPr>
        <p:txBody>
          <a:bodyPr/>
          <a:lstStyle/>
          <a:p>
            <a:endParaRPr/>
          </a:p>
        </p:txBody>
      </p:sp>
      <p:sp>
        <p:nvSpPr>
          <p:cNvPr id="85" name="Shape 85"/>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rPr b="1"/>
              <a:t>Message 2:</a:t>
            </a:r>
            <a:r>
              <a:t> Future global warming depends on how much will be emitted in the future.</a:t>
            </a:r>
          </a:p>
          <a:p>
            <a:pPr defTabSz="457132">
              <a:lnSpc>
                <a:spcPct val="100000"/>
              </a:lnSpc>
              <a:defRPr sz="2000">
                <a:latin typeface="Arial"/>
                <a:ea typeface="Arial"/>
                <a:cs typeface="Arial"/>
                <a:sym typeface="Arial"/>
              </a:defRPr>
            </a:pPr>
            <a:endParaRPr/>
          </a:p>
          <a:p>
            <a:pPr marL="279400" indent="-279400" defTabSz="457132">
              <a:lnSpc>
                <a:spcPct val="100000"/>
              </a:lnSpc>
              <a:buSzPct val="123000"/>
              <a:buChar char="•"/>
              <a:defRPr sz="2000">
                <a:latin typeface="Arial"/>
                <a:ea typeface="Arial"/>
                <a:cs typeface="Arial"/>
                <a:sym typeface="Arial"/>
              </a:defRPr>
            </a:pPr>
            <a:r>
              <a:t>The far left vertical bar for each assessed emissions scenario shows the change in global surface temperature at the end of this century compared to pre-industrial levels (1850-1900).</a:t>
            </a:r>
          </a:p>
          <a:p>
            <a:pPr marL="279400" indent="-279400" defTabSz="457132">
              <a:lnSpc>
                <a:spcPct val="100000"/>
              </a:lnSpc>
              <a:buSzPct val="123000"/>
              <a:buChar char="•"/>
              <a:defRPr sz="2000">
                <a:latin typeface="Arial"/>
                <a:ea typeface="Arial"/>
                <a:cs typeface="Arial"/>
                <a:sym typeface="Arial"/>
              </a:defRPr>
            </a:pPr>
            <a:r>
              <a:rPr b="1"/>
              <a:t>[click, step 1]</a:t>
            </a:r>
            <a:r>
              <a:t> The dark bars show today’s observed warming of 1.1°C above pre-industrial levels (1850-1900).</a:t>
            </a:r>
          </a:p>
          <a:p>
            <a:pPr marL="279400" indent="-279400" defTabSz="457132">
              <a:lnSpc>
                <a:spcPct val="100000"/>
              </a:lnSpc>
              <a:buSzPct val="123000"/>
              <a:buChar char="•"/>
              <a:defRPr sz="2000">
                <a:latin typeface="Arial"/>
                <a:ea typeface="Arial"/>
                <a:cs typeface="Arial"/>
                <a:sym typeface="Arial"/>
              </a:defRPr>
            </a:pPr>
            <a:r>
              <a:t>This warming is the result of past emissions.</a:t>
            </a:r>
          </a:p>
          <a:p>
            <a:pPr marL="279400" indent="-279400" defTabSz="457132">
              <a:lnSpc>
                <a:spcPct val="100000"/>
              </a:lnSpc>
              <a:buSzPct val="123000"/>
              <a:buChar char="•"/>
              <a:defRPr sz="2000">
                <a:latin typeface="Arial"/>
                <a:ea typeface="Arial"/>
                <a:cs typeface="Arial"/>
                <a:sym typeface="Arial"/>
              </a:defRPr>
            </a:pPr>
            <a:r>
              <a:rPr b="1"/>
              <a:t>[click, step 2]</a:t>
            </a:r>
            <a:r>
              <a:t> The more we emit in the future, the larger the global warming we will experience in the future (but the end of this century).</a:t>
            </a:r>
          </a:p>
          <a:p>
            <a:pPr marL="279400" indent="-279400" defTabSz="457132">
              <a:lnSpc>
                <a:spcPct val="100000"/>
              </a:lnSpc>
              <a:buSzPct val="123000"/>
              <a:buChar char="•"/>
              <a:defRPr sz="2000">
                <a:latin typeface="Arial"/>
                <a:ea typeface="Arial"/>
                <a:cs typeface="Arial"/>
                <a:sym typeface="Arial"/>
              </a:defRPr>
            </a:pPr>
            <a:r>
              <a:t>The more we emit, the more the surface of the Earth will warm.</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 name="Shape 97"/>
          <p:cNvSpPr>
            <a:spLocks noGrp="1" noRot="1" noChangeAspect="1"/>
          </p:cNvSpPr>
          <p:nvPr>
            <p:ph type="sldImg"/>
          </p:nvPr>
        </p:nvSpPr>
        <p:spPr>
          <a:prstGeom prst="rect">
            <a:avLst/>
          </a:prstGeom>
        </p:spPr>
        <p:txBody>
          <a:bodyPr/>
          <a:lstStyle/>
          <a:p>
            <a:endParaRPr/>
          </a:p>
        </p:txBody>
      </p:sp>
      <p:sp>
        <p:nvSpPr>
          <p:cNvPr id="98" name="Shape 98"/>
          <p:cNvSpPr>
            <a:spLocks noGrp="1"/>
          </p:cNvSpPr>
          <p:nvPr>
            <p:ph type="body" sz="quarter" idx="1"/>
          </p:nvPr>
        </p:nvSpPr>
        <p:spPr>
          <a:prstGeom prst="rect">
            <a:avLst/>
          </a:prstGeom>
        </p:spPr>
        <p:txBody>
          <a:bodyPr/>
          <a:lstStyle/>
          <a:p>
            <a:pPr defTabSz="457132">
              <a:lnSpc>
                <a:spcPct val="100000"/>
              </a:lnSpc>
              <a:defRPr sz="2000">
                <a:latin typeface="Arial"/>
                <a:ea typeface="Arial"/>
                <a:cs typeface="Arial"/>
                <a:sym typeface="Arial"/>
              </a:defRPr>
            </a:pPr>
            <a:r>
              <a:rPr b="1"/>
              <a:t>Message 3: </a:t>
            </a:r>
            <a:r>
              <a:t>Global warming is predominantly caused by emissions of carbon dioxide.</a:t>
            </a:r>
          </a:p>
          <a:p>
            <a:pPr defTabSz="457132">
              <a:lnSpc>
                <a:spcPct val="100000"/>
              </a:lnSpc>
              <a:defRPr sz="2000">
                <a:latin typeface="Arial"/>
                <a:ea typeface="Arial"/>
                <a:cs typeface="Arial"/>
                <a:sym typeface="Arial"/>
              </a:defRPr>
            </a:pPr>
            <a:endParaRPr/>
          </a:p>
          <a:p>
            <a:pPr marL="279400" indent="-279400" defTabSz="457132">
              <a:lnSpc>
                <a:spcPct val="100000"/>
              </a:lnSpc>
              <a:buSzPct val="123000"/>
              <a:buChar char="•"/>
              <a:defRPr sz="2000">
                <a:latin typeface="Arial"/>
                <a:ea typeface="Arial"/>
                <a:cs typeface="Arial"/>
                <a:sym typeface="Arial"/>
              </a:defRPr>
            </a:pPr>
            <a:r>
              <a:t>This report has assessed the contribution of all greenhouse gases to global warming as well as the contribution of aerosols and changes in land use.</a:t>
            </a:r>
          </a:p>
          <a:p>
            <a:pPr marL="279400" indent="-279400" defTabSz="457132">
              <a:lnSpc>
                <a:spcPct val="100000"/>
              </a:lnSpc>
              <a:buSzPct val="123000"/>
              <a:buChar char="•"/>
              <a:defRPr sz="2000">
                <a:latin typeface="Arial"/>
                <a:ea typeface="Arial"/>
                <a:cs typeface="Arial"/>
                <a:sym typeface="Arial"/>
              </a:defRPr>
            </a:pPr>
            <a:r>
              <a:t>Carbon dioxide emissions contribute the most to global warming.</a:t>
            </a:r>
          </a:p>
          <a:p>
            <a:pPr marL="279400" indent="-279400" defTabSz="457132">
              <a:lnSpc>
                <a:spcPct val="100000"/>
              </a:lnSpc>
              <a:buSzPct val="123000"/>
              <a:buChar char="•"/>
              <a:defRPr sz="2000">
                <a:latin typeface="Arial"/>
                <a:ea typeface="Arial"/>
                <a:cs typeface="Arial"/>
                <a:sym typeface="Arial"/>
              </a:defRPr>
            </a:pPr>
            <a:r>
              <a:t>Global warming is a combination of the warming effect by greenhouse gases that is counterbalanced by the cooling effect of small air pollution particles (aerosols) and of changes in land use.</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x">
  <p:cSld name="Content Slide">
    <p:spTree>
      <p:nvGrpSpPr>
        <p:cNvPr id="1" name=""/>
        <p:cNvGrpSpPr/>
        <p:nvPr/>
      </p:nvGrpSpPr>
      <p:grpSpPr>
        <a:xfrm>
          <a:off x="0" y="0"/>
          <a:ext cx="0" cy="0"/>
          <a:chOff x="0" y="0"/>
          <a:chExt cx="0" cy="0"/>
        </a:xfrm>
      </p:grpSpPr>
      <p:sp>
        <p:nvSpPr>
          <p:cNvPr id="16"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x">
  <p:cSld name="Content Slide Blank">
    <p:spTree>
      <p:nvGrpSpPr>
        <p:cNvPr id="1" name=""/>
        <p:cNvGrpSpPr/>
        <p:nvPr/>
      </p:nvGrpSpPr>
      <p:grpSpPr>
        <a:xfrm>
          <a:off x="0" y="0"/>
          <a:ext cx="0" cy="0"/>
          <a:chOff x="0" y="0"/>
          <a:chExt cx="0" cy="0"/>
        </a:xfrm>
      </p:grpSpPr>
      <p:sp>
        <p:nvSpPr>
          <p:cNvPr id="23" name="Google Shape;19;p8"/>
          <p:cNvSpPr/>
          <p:nvPr/>
        </p:nvSpPr>
        <p:spPr>
          <a:xfrm>
            <a:off x="-2" y="12725915"/>
            <a:ext cx="24384004" cy="1001572"/>
          </a:xfrm>
          <a:prstGeom prst="rect">
            <a:avLst/>
          </a:prstGeom>
          <a:solidFill>
            <a:srgbClr val="5492CD"/>
          </a:solidFill>
          <a:ln w="12700">
            <a:miter lim="400000"/>
          </a:ln>
        </p:spPr>
        <p:txBody>
          <a:bodyPr lIns="0" tIns="0" rIns="0" bIns="0" anchor="ctr"/>
          <a:lstStyle/>
          <a:p>
            <a:pPr defTabSz="914400">
              <a:defRPr sz="4800">
                <a:solidFill>
                  <a:srgbClr val="FFFFFF"/>
                </a:solidFill>
                <a:latin typeface="Arial"/>
                <a:ea typeface="Arial"/>
                <a:cs typeface="Arial"/>
                <a:sym typeface="Arial"/>
              </a:defRPr>
            </a:pPr>
            <a:endParaRPr/>
          </a:p>
        </p:txBody>
      </p:sp>
      <p:sp>
        <p:nvSpPr>
          <p:cNvPr id="24" name="Google Shape;21;p8"/>
          <p:cNvSpPr txBox="1"/>
          <p:nvPr/>
        </p:nvSpPr>
        <p:spPr>
          <a:xfrm>
            <a:off x="240050" y="12963997"/>
            <a:ext cx="10035839" cy="527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lnSpc>
                <a:spcPct val="94444"/>
              </a:lnSpc>
              <a:defRPr sz="2000" b="1">
                <a:solidFill>
                  <a:srgbClr val="FFFFFF"/>
                </a:solidFill>
                <a:latin typeface="Arial"/>
                <a:ea typeface="Arial"/>
                <a:cs typeface="Arial"/>
                <a:sym typeface="Arial"/>
              </a:defRPr>
            </a:pPr>
            <a:r>
              <a:t>SIXTH ASSESSMENT REPORT  </a:t>
            </a:r>
            <a:r>
              <a:rPr b="0"/>
              <a:t>Working Group I – The Physical Science Basis</a:t>
            </a:r>
          </a:p>
        </p:txBody>
      </p:sp>
      <p:pic>
        <p:nvPicPr>
          <p:cNvPr id="25" name="Image" descr="Image"/>
          <p:cNvPicPr>
            <a:picLocks noChangeAspect="1"/>
          </p:cNvPicPr>
          <p:nvPr/>
        </p:nvPicPr>
        <p:blipFill>
          <a:blip r:embed="rId2"/>
          <a:stretch>
            <a:fillRect/>
          </a:stretch>
        </p:blipFill>
        <p:spPr>
          <a:xfrm>
            <a:off x="22422484" y="12891989"/>
            <a:ext cx="1720397" cy="697008"/>
          </a:xfrm>
          <a:prstGeom prst="rect">
            <a:avLst/>
          </a:prstGeom>
          <a:ln w="12700">
            <a:miter lim="400000"/>
          </a:ln>
        </p:spPr>
      </p:pic>
      <p:sp>
        <p:nvSpPr>
          <p:cNvPr id="26" name="© IPCC 2022"/>
          <p:cNvSpPr txBox="1"/>
          <p:nvPr/>
        </p:nvSpPr>
        <p:spPr>
          <a:xfrm>
            <a:off x="11272242" y="13023020"/>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27"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x">
  <p:cSld name="Cover">
    <p:bg>
      <p:bgPr>
        <a:solidFill>
          <a:srgbClr val="5492CD"/>
        </a:solidFill>
        <a:effectLst/>
      </p:bgPr>
    </p:bg>
    <p:spTree>
      <p:nvGrpSpPr>
        <p:cNvPr id="1" name=""/>
        <p:cNvGrpSpPr/>
        <p:nvPr/>
      </p:nvGrpSpPr>
      <p:grpSpPr>
        <a:xfrm>
          <a:off x="0" y="0"/>
          <a:ext cx="0" cy="0"/>
          <a:chOff x="0" y="0"/>
          <a:chExt cx="0" cy="0"/>
        </a:xfrm>
      </p:grpSpPr>
      <p:pic>
        <p:nvPicPr>
          <p:cNvPr id="34" name="Picture 4" descr="Picture 4"/>
          <p:cNvPicPr>
            <a:picLocks noChangeAspect="1"/>
          </p:cNvPicPr>
          <p:nvPr/>
        </p:nvPicPr>
        <p:blipFill>
          <a:blip r:embed="rId2"/>
          <a:stretch>
            <a:fillRect/>
          </a:stretch>
        </p:blipFill>
        <p:spPr>
          <a:xfrm>
            <a:off x="14091860" y="128298"/>
            <a:ext cx="6797820" cy="1227158"/>
          </a:xfrm>
          <a:prstGeom prst="rect">
            <a:avLst/>
          </a:prstGeom>
          <a:ln w="12700">
            <a:miter lim="400000"/>
          </a:ln>
        </p:spPr>
      </p:pic>
      <p:sp>
        <p:nvSpPr>
          <p:cNvPr id="35" name="Text Placeholder 6"/>
          <p:cNvSpPr txBox="1"/>
          <p:nvPr/>
        </p:nvSpPr>
        <p:spPr>
          <a:xfrm>
            <a:off x="723900" y="387893"/>
            <a:ext cx="8315315" cy="103816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lgn="l" defTabSz="685677">
              <a:lnSpc>
                <a:spcPts val="1800"/>
              </a:lnSpc>
              <a:spcBef>
                <a:spcPts val="2400"/>
              </a:spcBef>
              <a:defRPr sz="2900" b="1">
                <a:solidFill>
                  <a:srgbClr val="FFFFFF"/>
                </a:solidFill>
                <a:latin typeface="Arial"/>
                <a:ea typeface="Arial"/>
                <a:cs typeface="Arial"/>
                <a:sym typeface="Arial"/>
              </a:defRPr>
            </a:pPr>
            <a:r>
              <a:t>SIXTH ASSESSMENT REPORT </a:t>
            </a:r>
          </a:p>
          <a:p>
            <a:pPr algn="l" defTabSz="685677">
              <a:lnSpc>
                <a:spcPts val="1800"/>
              </a:lnSpc>
              <a:spcBef>
                <a:spcPts val="2400"/>
              </a:spcBef>
              <a:defRPr sz="2900">
                <a:solidFill>
                  <a:srgbClr val="FFFFFF"/>
                </a:solidFill>
                <a:latin typeface="Arial"/>
                <a:ea typeface="Arial"/>
                <a:cs typeface="Arial"/>
                <a:sym typeface="Arial"/>
              </a:defRPr>
            </a:pPr>
            <a:r>
              <a:t>Working Group I – The Physical Science Basis</a:t>
            </a:r>
          </a:p>
        </p:txBody>
      </p:sp>
      <p:pic>
        <p:nvPicPr>
          <p:cNvPr id="36" name="header.png" descr="header.png"/>
          <p:cNvPicPr>
            <a:picLocks noChangeAspect="1"/>
          </p:cNvPicPr>
          <p:nvPr/>
        </p:nvPicPr>
        <p:blipFill>
          <a:blip r:embed="rId3"/>
          <a:srcRect r="25617"/>
          <a:stretch>
            <a:fillRect/>
          </a:stretch>
        </p:blipFill>
        <p:spPr>
          <a:xfrm>
            <a:off x="21005665" y="-1073"/>
            <a:ext cx="3402693" cy="1485901"/>
          </a:xfrm>
          <a:prstGeom prst="rect">
            <a:avLst/>
          </a:prstGeom>
          <a:ln w="12700">
            <a:miter lim="400000"/>
          </a:ln>
        </p:spPr>
      </p:pic>
      <p:sp>
        <p:nvSpPr>
          <p:cNvPr id="37" name="© IPCC 2022"/>
          <p:cNvSpPr txBox="1"/>
          <p:nvPr/>
        </p:nvSpPr>
        <p:spPr>
          <a:xfrm>
            <a:off x="11272242" y="872255"/>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38" name="Slide Number"/>
          <p:cNvSpPr txBox="1">
            <a:spLocks noGrp="1"/>
          </p:cNvSpPr>
          <p:nvPr>
            <p:ph type="sldNum" sz="quarter" idx="2"/>
          </p:nvPr>
        </p:nvSpPr>
        <p:spPr>
          <a:xfrm>
            <a:off x="11785599" y="12344399"/>
            <a:ext cx="5689601" cy="736601"/>
          </a:xfrm>
          <a:prstGeom prst="rect">
            <a:avLst/>
          </a:prstGeom>
        </p:spPr>
        <p:txBody>
          <a:bodyPr lIns="121919" tIns="121919" rIns="121919" bIns="121919"/>
          <a:lstStyle>
            <a:lvl1pPr defTabSz="1219021"/>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Rectangle"/>
          <p:cNvSpPr/>
          <p:nvPr/>
        </p:nvSpPr>
        <p:spPr>
          <a:xfrm>
            <a:off x="-1683" y="-46025"/>
            <a:ext cx="7462720" cy="13808050"/>
          </a:xfrm>
          <a:prstGeom prst="rect">
            <a:avLst/>
          </a:prstGeom>
          <a:solidFill>
            <a:srgbClr val="EFEFEF"/>
          </a:solidFill>
          <a:ln w="12700">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3" name="Google Shape;19;p8"/>
          <p:cNvSpPr/>
          <p:nvPr/>
        </p:nvSpPr>
        <p:spPr>
          <a:xfrm>
            <a:off x="-2" y="12725915"/>
            <a:ext cx="24384004" cy="1001572"/>
          </a:xfrm>
          <a:prstGeom prst="rect">
            <a:avLst/>
          </a:prstGeom>
          <a:solidFill>
            <a:srgbClr val="5492CD"/>
          </a:solidFill>
          <a:ln w="12700">
            <a:miter lim="400000"/>
          </a:ln>
        </p:spPr>
        <p:txBody>
          <a:bodyPr lIns="0" tIns="0" rIns="0" bIns="0" anchor="ctr"/>
          <a:lstStyle/>
          <a:p>
            <a:pPr defTabSz="914400">
              <a:defRPr sz="4800">
                <a:solidFill>
                  <a:srgbClr val="FFFFFF"/>
                </a:solidFill>
                <a:latin typeface="Arial"/>
                <a:ea typeface="Arial"/>
                <a:cs typeface="Arial"/>
                <a:sym typeface="Arial"/>
              </a:defRPr>
            </a:pPr>
            <a:endParaRPr/>
          </a:p>
        </p:txBody>
      </p:sp>
      <p:sp>
        <p:nvSpPr>
          <p:cNvPr id="4" name="Google Shape;21;p8"/>
          <p:cNvSpPr txBox="1"/>
          <p:nvPr/>
        </p:nvSpPr>
        <p:spPr>
          <a:xfrm>
            <a:off x="240050" y="12963997"/>
            <a:ext cx="10035839" cy="52759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lnSpc>
                <a:spcPct val="94444"/>
              </a:lnSpc>
              <a:defRPr sz="2000" b="1">
                <a:solidFill>
                  <a:srgbClr val="FFFFFF"/>
                </a:solidFill>
                <a:latin typeface="Arial"/>
                <a:ea typeface="Arial"/>
                <a:cs typeface="Arial"/>
                <a:sym typeface="Arial"/>
              </a:defRPr>
            </a:pPr>
            <a:r>
              <a:t>SIXTH ASSESSMENT REPORT  </a:t>
            </a:r>
            <a:r>
              <a:rPr b="0"/>
              <a:t>Working Group I – The Physical Science Basis</a:t>
            </a:r>
          </a:p>
        </p:txBody>
      </p:sp>
      <p:pic>
        <p:nvPicPr>
          <p:cNvPr id="5" name="Image" descr="Image"/>
          <p:cNvPicPr>
            <a:picLocks noChangeAspect="1"/>
          </p:cNvPicPr>
          <p:nvPr/>
        </p:nvPicPr>
        <p:blipFill>
          <a:blip r:embed="rId5"/>
          <a:stretch>
            <a:fillRect/>
          </a:stretch>
        </p:blipFill>
        <p:spPr>
          <a:xfrm>
            <a:off x="22422484" y="12891989"/>
            <a:ext cx="1720397" cy="697008"/>
          </a:xfrm>
          <a:prstGeom prst="rect">
            <a:avLst/>
          </a:prstGeom>
          <a:ln w="12700">
            <a:miter lim="400000"/>
          </a:ln>
        </p:spPr>
      </p:pic>
      <p:sp>
        <p:nvSpPr>
          <p:cNvPr id="6" name="© IPCC 2022"/>
          <p:cNvSpPr txBox="1"/>
          <p:nvPr/>
        </p:nvSpPr>
        <p:spPr>
          <a:xfrm>
            <a:off x="11272242" y="13023020"/>
            <a:ext cx="1839516" cy="43494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50800" tIns="50800" rIns="50800" bIns="50800" anchor="ctr">
            <a:spAutoFit/>
          </a:bodyPr>
          <a:lstStyle>
            <a:lvl1pPr>
              <a:defRPr sz="2300">
                <a:solidFill>
                  <a:srgbClr val="FFFFFF"/>
                </a:solidFill>
                <a:latin typeface="Arial"/>
                <a:ea typeface="Arial"/>
                <a:cs typeface="Arial"/>
                <a:sym typeface="Arial"/>
              </a:defRPr>
            </a:lvl1pPr>
          </a:lstStyle>
          <a:p>
            <a:r>
              <a:t>© IPCC 2022</a:t>
            </a:r>
          </a:p>
        </p:txBody>
      </p:sp>
      <p:sp>
        <p:nvSpPr>
          <p:cNvPr id="7" name="Title Text"/>
          <p:cNvSpPr txBox="1">
            <a:spLocks noGrp="1"/>
          </p:cNvSpPr>
          <p:nvPr>
            <p:ph type="title"/>
          </p:nvPr>
        </p:nvSpPr>
        <p:spPr>
          <a:xfrm>
            <a:off x="975361" y="1711050"/>
            <a:ext cx="11470643" cy="230001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normAutofit/>
          </a:bodyPr>
          <a:lstStyle/>
          <a:p>
            <a:r>
              <a:t>Title Text</a:t>
            </a:r>
          </a:p>
        </p:txBody>
      </p:sp>
      <p:sp>
        <p:nvSpPr>
          <p:cNvPr id="8" name="Body Level One…"/>
          <p:cNvSpPr txBox="1">
            <a:spLocks noGrp="1"/>
          </p:cNvSpPr>
          <p:nvPr>
            <p:ph type="body" idx="1"/>
          </p:nvPr>
        </p:nvSpPr>
        <p:spPr>
          <a:xfrm>
            <a:off x="975358" y="4011066"/>
            <a:ext cx="11470643" cy="9113266"/>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ormAutofit/>
          </a:bodyPr>
          <a:lstStyle/>
          <a:p>
            <a:r>
              <a:t>Body Level One</a:t>
            </a:r>
          </a:p>
          <a:p>
            <a:pPr lvl="1"/>
            <a:r>
              <a:t>Body Level Two</a:t>
            </a:r>
          </a:p>
          <a:p>
            <a:pPr lvl="2"/>
            <a:r>
              <a:t>Body Level Three</a:t>
            </a:r>
          </a:p>
          <a:p>
            <a:pPr lvl="3"/>
            <a:r>
              <a:t>Body Level Four</a:t>
            </a:r>
          </a:p>
          <a:p>
            <a:pPr lvl="4"/>
            <a:r>
              <a:t>Body Level Five</a:t>
            </a:r>
          </a:p>
        </p:txBody>
      </p:sp>
      <p:sp>
        <p:nvSpPr>
          <p:cNvPr id="9" name="Slide Number"/>
          <p:cNvSpPr txBox="1">
            <a:spLocks noGrp="1"/>
          </p:cNvSpPr>
          <p:nvPr>
            <p:ph type="sldNum" sz="quarter" idx="2"/>
          </p:nvPr>
        </p:nvSpPr>
        <p:spPr>
          <a:xfrm>
            <a:off x="16766660" y="12362499"/>
            <a:ext cx="708542" cy="700405"/>
          </a:xfrm>
          <a:prstGeom prst="rect">
            <a:avLst/>
          </a:prstGeom>
          <a:ln w="12700">
            <a:miter lim="400000"/>
          </a:ln>
        </p:spPr>
        <p:txBody>
          <a:bodyPr wrap="none" lIns="121899" tIns="121899" rIns="121899" bIns="121899" anchor="ctr">
            <a:spAutoFit/>
          </a:bodyPr>
          <a:lstStyle>
            <a:lvl1pPr algn="r" defTabSz="914400">
              <a:defRPr sz="3200">
                <a:solidFill>
                  <a:srgbClr val="464749"/>
                </a:solidFill>
                <a:latin typeface="Arial"/>
                <a:ea typeface="Arial"/>
                <a:cs typeface="Arial"/>
                <a:sym typeface="Aria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Lst>
  <p:transition spd="med"/>
  <p:txStyles>
    <p:titleStyle>
      <a:lvl1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1pPr>
      <a:lvl2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2pPr>
      <a:lvl3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3pPr>
      <a:lvl4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4pPr>
      <a:lvl5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5pPr>
      <a:lvl6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6pPr>
      <a:lvl7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7pPr>
      <a:lvl8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8pPr>
      <a:lvl9pPr marL="0" marR="0" indent="0" algn="l" defTabSz="914400" latinLnBrk="0">
        <a:lnSpc>
          <a:spcPct val="90625"/>
        </a:lnSpc>
        <a:spcBef>
          <a:spcPts val="0"/>
        </a:spcBef>
        <a:spcAft>
          <a:spcPts val="0"/>
        </a:spcAft>
        <a:buClrTx/>
        <a:buSzTx/>
        <a:buFontTx/>
        <a:buNone/>
        <a:tabLst/>
        <a:defRPr sz="6400" b="1" i="0" u="none" strike="noStrike" cap="none" spc="0" baseline="0">
          <a:solidFill>
            <a:srgbClr val="006A96"/>
          </a:solidFill>
          <a:uFillTx/>
          <a:latin typeface="Arial"/>
          <a:ea typeface="Arial"/>
          <a:cs typeface="Arial"/>
          <a:sym typeface="Arial"/>
        </a:defRPr>
      </a:lvl9pPr>
    </p:titleStyle>
    <p:bodyStyle>
      <a:lvl1pPr marL="408940" marR="0" indent="-434340"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1pPr>
      <a:lvl2pPr marL="8661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2pPr>
      <a:lvl3pPr marL="13233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3pPr>
      <a:lvl4pPr marL="17805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4pPr>
      <a:lvl5pPr marL="2237739" marR="0" indent="-434339"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5pPr>
      <a:lvl6pPr marL="26509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6pPr>
      <a:lvl7pPr marL="31081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7pPr>
      <a:lvl8pPr marL="35653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8pPr>
      <a:lvl9pPr marL="4022502" marR="0" indent="-276891" algn="l" defTabSz="914400" latinLnBrk="0">
        <a:lnSpc>
          <a:spcPct val="85000"/>
        </a:lnSpc>
        <a:spcBef>
          <a:spcPts val="2400"/>
        </a:spcBef>
        <a:spcAft>
          <a:spcPts val="0"/>
        </a:spcAft>
        <a:buClr>
          <a:srgbClr val="0C68AC"/>
        </a:buClr>
        <a:buSzPts val="3600"/>
        <a:buFont typeface="Arial"/>
        <a:buChar char="•"/>
        <a:tabLst/>
        <a:defRPr sz="3600" b="0" i="0" u="none" strike="noStrike" cap="none" spc="0" baseline="0">
          <a:solidFill>
            <a:srgbClr val="007DBA"/>
          </a:solidFill>
          <a:uFillTx/>
          <a:latin typeface="Arial"/>
          <a:ea typeface="Arial"/>
          <a:cs typeface="Arial"/>
          <a:sym typeface="Arial"/>
        </a:defRPr>
      </a:lvl9pPr>
    </p:bodyStyle>
    <p:otherStyle>
      <a:lvl1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1pPr>
      <a:lvl2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2pPr>
      <a:lvl3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3pPr>
      <a:lvl4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4pPr>
      <a:lvl5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5pPr>
      <a:lvl6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6pPr>
      <a:lvl7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7pPr>
      <a:lvl8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8pPr>
      <a:lvl9pPr marL="0" marR="0" indent="0" algn="r" defTabSz="914400" latinLnBrk="0">
        <a:lnSpc>
          <a:spcPct val="100000"/>
        </a:lnSpc>
        <a:spcBef>
          <a:spcPts val="0"/>
        </a:spcBef>
        <a:spcAft>
          <a:spcPts val="0"/>
        </a:spcAft>
        <a:buClrTx/>
        <a:buSzTx/>
        <a:buFontTx/>
        <a:buNone/>
        <a:tabLst/>
        <a:defRPr sz="3200" b="0" i="0" u="none" strike="noStrike" cap="none" spc="0" baseline="0">
          <a:solidFill>
            <a:schemeClr val="tx1"/>
          </a:solidFill>
          <a:uFillTx/>
          <a:latin typeface="+mn-lt"/>
          <a:ea typeface="+mn-ea"/>
          <a:cs typeface="+mn-cs"/>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1.xml"/><Relationship Id="rId5" Type="http://schemas.openxmlformats.org/officeDocument/2006/relationships/image" Target="../media/image9.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png"/></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1.xml"/><Relationship Id="rId6" Type="http://schemas.openxmlformats.org/officeDocument/2006/relationships/image" Target="../media/image9.png"/><Relationship Id="rId5" Type="http://schemas.openxmlformats.org/officeDocument/2006/relationships/image" Target="../media/image14.png"/><Relationship Id="rId4" Type="http://schemas.openxmlformats.org/officeDocument/2006/relationships/image" Target="../media/image13.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6291C8"/>
        </a:solidFill>
        <a:effectLst/>
      </p:bgPr>
    </p:bg>
    <p:spTree>
      <p:nvGrpSpPr>
        <p:cNvPr id="1" name=""/>
        <p:cNvGrpSpPr/>
        <p:nvPr/>
      </p:nvGrpSpPr>
      <p:grpSpPr>
        <a:xfrm>
          <a:off x="0" y="0"/>
          <a:ext cx="0" cy="0"/>
          <a:chOff x="0" y="0"/>
          <a:chExt cx="0" cy="0"/>
        </a:xfrm>
      </p:grpSpPr>
      <p:pic>
        <p:nvPicPr>
          <p:cNvPr id="47" name="cover4.png" descr="cover4.png"/>
          <p:cNvPicPr>
            <a:picLocks noChangeAspect="1"/>
          </p:cNvPicPr>
          <p:nvPr/>
        </p:nvPicPr>
        <p:blipFill>
          <a:blip r:embed="rId2"/>
          <a:stretch>
            <a:fillRect/>
          </a:stretch>
        </p:blipFill>
        <p:spPr>
          <a:xfrm>
            <a:off x="0" y="7671740"/>
            <a:ext cx="24384001" cy="6016667"/>
          </a:xfrm>
          <a:prstGeom prst="rect">
            <a:avLst/>
          </a:prstGeom>
          <a:ln w="12700">
            <a:miter lim="400000"/>
          </a:ln>
        </p:spPr>
      </p:pic>
      <p:sp>
        <p:nvSpPr>
          <p:cNvPr id="48" name="Rectangle 1"/>
          <p:cNvSpPr txBox="1"/>
          <p:nvPr/>
        </p:nvSpPr>
        <p:spPr>
          <a:xfrm>
            <a:off x="726179" y="2576526"/>
            <a:ext cx="3783545" cy="83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lgn="l" defTabSz="1219021">
              <a:defRPr sz="4200" b="1">
                <a:solidFill>
                  <a:srgbClr val="FFFFFF"/>
                </a:solidFill>
                <a:latin typeface="Arial"/>
                <a:ea typeface="Arial"/>
                <a:cs typeface="Arial"/>
                <a:sym typeface="Arial"/>
              </a:defRPr>
            </a:lvl1pPr>
          </a:lstStyle>
          <a:p>
            <a:r>
              <a:t>Figure SPM.4 </a:t>
            </a:r>
          </a:p>
        </p:txBody>
      </p:sp>
      <p:sp>
        <p:nvSpPr>
          <p:cNvPr id="49" name="TextBox 9"/>
          <p:cNvSpPr txBox="1"/>
          <p:nvPr/>
        </p:nvSpPr>
        <p:spPr>
          <a:xfrm>
            <a:off x="724441" y="3517900"/>
            <a:ext cx="14793450" cy="2997955"/>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lvl1pPr algn="l" defTabSz="1219021">
              <a:defRPr sz="9600" b="1">
                <a:solidFill>
                  <a:srgbClr val="FFFFFF"/>
                </a:solidFill>
                <a:latin typeface="Arial"/>
                <a:ea typeface="Arial"/>
                <a:cs typeface="Arial"/>
                <a:sym typeface="Arial"/>
              </a:defRPr>
            </a:lvl1pPr>
          </a:lstStyle>
          <a:p>
            <a:r>
              <a:t>We can define our future</a:t>
            </a:r>
          </a:p>
        </p:txBody>
      </p:sp>
    </p:spTree>
  </p:cSld>
  <p:clrMapOvr>
    <a:masterClrMapping/>
  </p:clrMapOvr>
  <p:transition spd="med"/>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6291C8"/>
        </a:solidFill>
        <a:effectLst/>
      </p:bgPr>
    </p:bg>
    <p:spTree>
      <p:nvGrpSpPr>
        <p:cNvPr id="1" name=""/>
        <p:cNvGrpSpPr/>
        <p:nvPr/>
      </p:nvGrpSpPr>
      <p:grpSpPr>
        <a:xfrm>
          <a:off x="0" y="0"/>
          <a:ext cx="0" cy="0"/>
          <a:chOff x="0" y="0"/>
          <a:chExt cx="0" cy="0"/>
        </a:xfrm>
      </p:grpSpPr>
      <p:sp>
        <p:nvSpPr>
          <p:cNvPr id="51" name="Rectangle 1"/>
          <p:cNvSpPr txBox="1"/>
          <p:nvPr/>
        </p:nvSpPr>
        <p:spPr>
          <a:xfrm>
            <a:off x="726179" y="3519024"/>
            <a:ext cx="21611747" cy="513654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919" tIns="121919" rIns="121919" bIns="121919">
            <a:spAutoFit/>
          </a:bodyPr>
          <a:lstStyle/>
          <a:p>
            <a:pPr algn="l" defTabSz="1219021">
              <a:defRPr sz="8400" b="1">
                <a:solidFill>
                  <a:srgbClr val="FFFFFF"/>
                </a:solidFill>
                <a:latin typeface="Arial"/>
                <a:ea typeface="Arial"/>
                <a:cs typeface="Arial"/>
                <a:sym typeface="Arial"/>
              </a:defRPr>
            </a:pPr>
            <a:r>
              <a:t>Future emissions cause future additional warming, with total warming dominated by past and future CO</a:t>
            </a:r>
            <a:r>
              <a:rPr baseline="-5999"/>
              <a:t>2</a:t>
            </a:r>
            <a:r>
              <a:t> emissions</a:t>
            </a:r>
          </a:p>
        </p:txBody>
      </p:sp>
      <p:pic>
        <p:nvPicPr>
          <p:cNvPr id="52" name="4a.png" descr="4a.png"/>
          <p:cNvPicPr>
            <a:picLocks noChangeAspect="1"/>
          </p:cNvPicPr>
          <p:nvPr/>
        </p:nvPicPr>
        <p:blipFill>
          <a:blip r:embed="rId2"/>
          <a:srcRect l="6913" t="38122" r="71155" b="24841"/>
          <a:stretch>
            <a:fillRect/>
          </a:stretch>
        </p:blipFill>
        <p:spPr>
          <a:xfrm>
            <a:off x="18965525" y="8297333"/>
            <a:ext cx="5079618" cy="5079809"/>
          </a:xfrm>
          <a:custGeom>
            <a:avLst/>
            <a:gdLst/>
            <a:ahLst/>
            <a:cxnLst>
              <a:cxn ang="0">
                <a:pos x="wd2" y="hd2"/>
              </a:cxn>
              <a:cxn ang="5400000">
                <a:pos x="wd2" y="hd2"/>
              </a:cxn>
              <a:cxn ang="10800000">
                <a:pos x="wd2" y="hd2"/>
              </a:cxn>
              <a:cxn ang="16200000">
                <a:pos x="wd2" y="hd2"/>
              </a:cxn>
            </a:cxnLst>
            <a:rect l="0" t="0" r="r" b="b"/>
            <a:pathLst>
              <a:path w="19679" h="20595" extrusionOk="0">
                <a:moveTo>
                  <a:pt x="9839" y="0"/>
                </a:moveTo>
                <a:cubicBezTo>
                  <a:pt x="7321" y="0"/>
                  <a:pt x="4803" y="1006"/>
                  <a:pt x="2882" y="3017"/>
                </a:cubicBezTo>
                <a:cubicBezTo>
                  <a:pt x="-961" y="7038"/>
                  <a:pt x="-961" y="13557"/>
                  <a:pt x="2882" y="17578"/>
                </a:cubicBezTo>
                <a:cubicBezTo>
                  <a:pt x="6725" y="21600"/>
                  <a:pt x="12953" y="21600"/>
                  <a:pt x="16796" y="17578"/>
                </a:cubicBezTo>
                <a:cubicBezTo>
                  <a:pt x="20639" y="13557"/>
                  <a:pt x="20639" y="7038"/>
                  <a:pt x="16796" y="3017"/>
                </a:cubicBezTo>
                <a:cubicBezTo>
                  <a:pt x="14875" y="1006"/>
                  <a:pt x="12357" y="0"/>
                  <a:pt x="9839" y="0"/>
                </a:cubicBezTo>
                <a:close/>
              </a:path>
            </a:pathLst>
          </a:custGeom>
          <a:ln w="12700">
            <a:miter lim="400000"/>
          </a:ln>
        </p:spPr>
      </p:pic>
      <p:sp>
        <p:nvSpPr>
          <p:cNvPr id="53" name="Rectangle 1"/>
          <p:cNvSpPr txBox="1"/>
          <p:nvPr/>
        </p:nvSpPr>
        <p:spPr>
          <a:xfrm>
            <a:off x="726179" y="2576526"/>
            <a:ext cx="3783545" cy="83599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21919" tIns="121919" rIns="121919" bIns="121919">
            <a:spAutoFit/>
          </a:bodyPr>
          <a:lstStyle>
            <a:lvl1pPr algn="l" defTabSz="1219021">
              <a:defRPr sz="4200" b="1">
                <a:solidFill>
                  <a:srgbClr val="FFFFFF"/>
                </a:solidFill>
                <a:latin typeface="Arial"/>
                <a:ea typeface="Arial"/>
                <a:cs typeface="Arial"/>
                <a:sym typeface="Arial"/>
              </a:defRPr>
            </a:lvl1pPr>
          </a:lstStyle>
          <a:p>
            <a:r>
              <a:t>Figure SPM.4 </a:t>
            </a:r>
          </a:p>
        </p:txBody>
      </p:sp>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 name="Google Shape;124;p3"/>
          <p:cNvSpPr txBox="1"/>
          <p:nvPr/>
        </p:nvSpPr>
        <p:spPr>
          <a:xfrm>
            <a:off x="540827" y="2311400"/>
            <a:ext cx="6831301" cy="340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t>Future emissions cause future additional warming, with total warming dominated by past and future CO</a:t>
            </a:r>
            <a:r>
              <a:rPr baseline="-5999"/>
              <a:t>2</a:t>
            </a:r>
            <a:r>
              <a:t> emissions</a:t>
            </a:r>
          </a:p>
        </p:txBody>
      </p:sp>
      <p:pic>
        <p:nvPicPr>
          <p:cNvPr id="56" name="Image" descr="Image"/>
          <p:cNvPicPr>
            <a:picLocks noChangeAspect="1"/>
          </p:cNvPicPr>
          <p:nvPr/>
        </p:nvPicPr>
        <p:blipFill>
          <a:blip r:embed="rId3"/>
          <a:stretch>
            <a:fillRect/>
          </a:stretch>
        </p:blipFill>
        <p:spPr>
          <a:xfrm>
            <a:off x="10392794" y="520167"/>
            <a:ext cx="10459003" cy="11766078"/>
          </a:xfrm>
          <a:prstGeom prst="rect">
            <a:avLst/>
          </a:prstGeom>
          <a:ln w="12700">
            <a:miter lim="400000"/>
          </a:ln>
        </p:spPr>
      </p:pic>
      <p:sp>
        <p:nvSpPr>
          <p:cNvPr id="57" name="Google Shape;123;p3"/>
          <p:cNvSpPr txBox="1"/>
          <p:nvPr/>
        </p:nvSpPr>
        <p:spPr>
          <a:xfrm>
            <a:off x="540827" y="635000"/>
            <a:ext cx="3783545" cy="7622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b="1">
                <a:solidFill>
                  <a:srgbClr val="000000"/>
                </a:solidFill>
                <a:latin typeface="Arial"/>
                <a:ea typeface="Arial"/>
                <a:cs typeface="Arial"/>
                <a:sym typeface="Arial"/>
              </a:defRPr>
            </a:lvl1pPr>
          </a:lstStyle>
          <a:p>
            <a:r>
              <a:t>Figure SPM.4</a:t>
            </a:r>
          </a:p>
        </p:txBody>
      </p:sp>
    </p:spTree>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 name="Image" descr="Image"/>
          <p:cNvPicPr>
            <a:picLocks noChangeAspect="1"/>
          </p:cNvPicPr>
          <p:nvPr/>
        </p:nvPicPr>
        <p:blipFill>
          <a:blip r:embed="rId3"/>
          <a:srcRect t="7583"/>
          <a:stretch>
            <a:fillRect/>
          </a:stretch>
        </p:blipFill>
        <p:spPr>
          <a:xfrm>
            <a:off x="7541919" y="2747641"/>
            <a:ext cx="16702495" cy="9456989"/>
          </a:xfrm>
          <a:prstGeom prst="rect">
            <a:avLst/>
          </a:prstGeom>
          <a:ln w="12700">
            <a:miter lim="400000"/>
          </a:ln>
        </p:spPr>
      </p:pic>
      <p:sp>
        <p:nvSpPr>
          <p:cNvPr id="62" name="Google Shape;124;p3"/>
          <p:cNvSpPr txBox="1"/>
          <p:nvPr/>
        </p:nvSpPr>
        <p:spPr>
          <a:xfrm>
            <a:off x="540827" y="2311400"/>
            <a:ext cx="6831301" cy="3400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1:</a:t>
            </a:r>
            <a:r>
              <a:t> Different possible future emissions scenarios lead to different levels of future global warming</a:t>
            </a:r>
          </a:p>
        </p:txBody>
      </p:sp>
      <p:pic>
        <p:nvPicPr>
          <p:cNvPr id="63" name="Image" descr="Image"/>
          <p:cNvPicPr>
            <a:picLocks noChangeAspect="1"/>
          </p:cNvPicPr>
          <p:nvPr/>
        </p:nvPicPr>
        <p:blipFill>
          <a:blip r:embed="rId4"/>
          <a:srcRect t="6875"/>
          <a:stretch>
            <a:fillRect/>
          </a:stretch>
        </p:blipFill>
        <p:spPr>
          <a:xfrm>
            <a:off x="7543800" y="2681049"/>
            <a:ext cx="16707751" cy="9532384"/>
          </a:xfrm>
          <a:prstGeom prst="rect">
            <a:avLst/>
          </a:prstGeom>
          <a:ln w="12700">
            <a:miter lim="400000"/>
          </a:ln>
        </p:spPr>
      </p:pic>
      <p:pic>
        <p:nvPicPr>
          <p:cNvPr id="64" name="Image" descr="Image"/>
          <p:cNvPicPr>
            <a:picLocks noChangeAspect="1"/>
          </p:cNvPicPr>
          <p:nvPr/>
        </p:nvPicPr>
        <p:blipFill>
          <a:blip r:embed="rId5"/>
          <a:stretch>
            <a:fillRect/>
          </a:stretch>
        </p:blipFill>
        <p:spPr>
          <a:xfrm>
            <a:off x="1359535" y="7255649"/>
            <a:ext cx="4321018" cy="4872463"/>
          </a:xfrm>
          <a:prstGeom prst="rect">
            <a:avLst/>
          </a:prstGeom>
          <a:ln w="12700">
            <a:miter lim="400000"/>
          </a:ln>
        </p:spPr>
      </p:pic>
      <p:sp>
        <p:nvSpPr>
          <p:cNvPr id="65" name="Rectangle"/>
          <p:cNvSpPr/>
          <p:nvPr/>
        </p:nvSpPr>
        <p:spPr>
          <a:xfrm>
            <a:off x="1407181" y="7240866"/>
            <a:ext cx="4257517" cy="2565030"/>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66" name="Google Shape;130;p4"/>
          <p:cNvSpPr txBox="1"/>
          <p:nvPr/>
        </p:nvSpPr>
        <p:spPr>
          <a:xfrm>
            <a:off x="8039100" y="635000"/>
            <a:ext cx="14539941"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3600">
                <a:solidFill>
                  <a:srgbClr val="000000"/>
                </a:solidFill>
                <a:latin typeface="Arial"/>
                <a:ea typeface="Arial"/>
                <a:cs typeface="Arial"/>
                <a:sym typeface="Arial"/>
              </a:defRPr>
            </a:lvl1pPr>
          </a:lstStyle>
          <a:p>
            <a:r>
              <a:t>Possible future emissions scenarios of carbon dioxide, other greenhouse gases, and air pollutants</a:t>
            </a:r>
          </a:p>
        </p:txBody>
      </p:sp>
      <p:sp>
        <p:nvSpPr>
          <p:cNvPr id="67" name="Google Shape;123;p3"/>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SPM.4</a:t>
            </a:r>
          </a:p>
          <a:p>
            <a:pPr algn="l" defTabSz="914400">
              <a:defRPr sz="3600" b="1">
                <a:solidFill>
                  <a:srgbClr val="000000"/>
                </a:solidFill>
                <a:latin typeface="Arial"/>
                <a:ea typeface="Arial"/>
                <a:cs typeface="Arial"/>
                <a:sym typeface="Arial"/>
              </a:defRPr>
            </a:pPr>
            <a:r>
              <a:t>Panel a</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63"/>
                                        </p:tgtEl>
                                        <p:attrNameLst>
                                          <p:attrName>style.visibility</p:attrName>
                                        </p:attrNameLst>
                                      </p:cBhvr>
                                      <p:to>
                                        <p:strVal val="visible"/>
                                      </p:to>
                                    </p:set>
                                    <p:animEffect transition="in" filter="wipe(left)">
                                      <p:cBhvr>
                                        <p:cTn id="7" dur="1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1" animBg="1" advAuto="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 name="Google Shape;124;p3"/>
          <p:cNvSpPr txBox="1"/>
          <p:nvPr/>
        </p:nvSpPr>
        <p:spPr>
          <a:xfrm>
            <a:off x="540827" y="2311400"/>
            <a:ext cx="6514103" cy="2765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2:</a:t>
            </a:r>
            <a:r>
              <a:t> Future global warming depends on how much will be emitted in the future</a:t>
            </a:r>
          </a:p>
        </p:txBody>
      </p:sp>
      <p:pic>
        <p:nvPicPr>
          <p:cNvPr id="72" name="Image" descr="Image"/>
          <p:cNvPicPr>
            <a:picLocks noChangeAspect="1"/>
          </p:cNvPicPr>
          <p:nvPr/>
        </p:nvPicPr>
        <p:blipFill>
          <a:blip r:embed="rId3"/>
          <a:srcRect t="6459"/>
          <a:stretch>
            <a:fillRect/>
          </a:stretch>
        </p:blipFill>
        <p:spPr>
          <a:xfrm>
            <a:off x="7549148" y="2796109"/>
            <a:ext cx="16794030" cy="8281310"/>
          </a:xfrm>
          <a:prstGeom prst="rect">
            <a:avLst/>
          </a:prstGeom>
          <a:ln w="12700">
            <a:miter lim="400000"/>
          </a:ln>
        </p:spPr>
      </p:pic>
      <p:pic>
        <p:nvPicPr>
          <p:cNvPr id="73" name="Image" descr="Image"/>
          <p:cNvPicPr>
            <a:picLocks noChangeAspect="1"/>
          </p:cNvPicPr>
          <p:nvPr/>
        </p:nvPicPr>
        <p:blipFill>
          <a:blip r:embed="rId4"/>
          <a:stretch>
            <a:fillRect/>
          </a:stretch>
        </p:blipFill>
        <p:spPr>
          <a:xfrm>
            <a:off x="7549148" y="2224195"/>
            <a:ext cx="16791520" cy="8851901"/>
          </a:xfrm>
          <a:prstGeom prst="rect">
            <a:avLst/>
          </a:prstGeom>
          <a:ln w="12700">
            <a:miter lim="400000"/>
          </a:ln>
        </p:spPr>
      </p:pic>
      <p:pic>
        <p:nvPicPr>
          <p:cNvPr id="74" name="Image" descr="Image"/>
          <p:cNvPicPr>
            <a:picLocks noChangeAspect="1"/>
          </p:cNvPicPr>
          <p:nvPr/>
        </p:nvPicPr>
        <p:blipFill>
          <a:blip r:embed="rId5"/>
          <a:srcRect t="6531"/>
          <a:stretch>
            <a:fillRect/>
          </a:stretch>
        </p:blipFill>
        <p:spPr>
          <a:xfrm>
            <a:off x="7549148" y="2802401"/>
            <a:ext cx="16791520" cy="8273695"/>
          </a:xfrm>
          <a:prstGeom prst="rect">
            <a:avLst/>
          </a:prstGeom>
          <a:ln w="12700">
            <a:miter lim="400000"/>
          </a:ln>
        </p:spPr>
      </p:pic>
      <p:sp>
        <p:nvSpPr>
          <p:cNvPr id="75" name="Line"/>
          <p:cNvSpPr/>
          <p:nvPr/>
        </p:nvSpPr>
        <p:spPr>
          <a:xfrm>
            <a:off x="7531883" y="8495806"/>
            <a:ext cx="623887"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endParaRPr/>
          </a:p>
        </p:txBody>
      </p:sp>
      <p:pic>
        <p:nvPicPr>
          <p:cNvPr id="76" name="Image" descr="Image"/>
          <p:cNvPicPr>
            <a:picLocks noChangeAspect="1"/>
          </p:cNvPicPr>
          <p:nvPr/>
        </p:nvPicPr>
        <p:blipFill>
          <a:blip r:embed="rId6"/>
          <a:stretch>
            <a:fillRect/>
          </a:stretch>
        </p:blipFill>
        <p:spPr>
          <a:xfrm>
            <a:off x="7549148" y="2224195"/>
            <a:ext cx="16791520" cy="8851901"/>
          </a:xfrm>
          <a:prstGeom prst="rect">
            <a:avLst/>
          </a:prstGeom>
          <a:ln w="12700">
            <a:miter lim="400000"/>
          </a:ln>
        </p:spPr>
      </p:pic>
      <p:sp>
        <p:nvSpPr>
          <p:cNvPr id="77" name="Line"/>
          <p:cNvSpPr/>
          <p:nvPr/>
        </p:nvSpPr>
        <p:spPr>
          <a:xfrm>
            <a:off x="7531883" y="7942673"/>
            <a:ext cx="623887" cy="1"/>
          </a:xfrm>
          <a:prstGeom prst="line">
            <a:avLst/>
          </a:prstGeom>
          <a:ln w="63500">
            <a:solidFill>
              <a:schemeClr val="accent5">
                <a:hueOff val="-82419"/>
                <a:satOff val="-9513"/>
                <a:lumOff val="-16343"/>
              </a:schemeClr>
            </a:solidFill>
            <a:miter lim="400000"/>
            <a:tailEnd type="triangle"/>
          </a:ln>
        </p:spPr>
        <p:txBody>
          <a:bodyPr lIns="50800" tIns="50800" rIns="50800" bIns="50800" anchor="ctr"/>
          <a:lstStyle/>
          <a:p>
            <a:endParaRPr/>
          </a:p>
        </p:txBody>
      </p:sp>
      <p:sp>
        <p:nvSpPr>
          <p:cNvPr id="78" name="Google Shape;130;p4"/>
          <p:cNvSpPr txBox="1"/>
          <p:nvPr/>
        </p:nvSpPr>
        <p:spPr>
          <a:xfrm>
            <a:off x="7784207" y="2598814"/>
            <a:ext cx="14539941" cy="62669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2600">
                <a:solidFill>
                  <a:srgbClr val="494949"/>
                </a:solidFill>
                <a:latin typeface="Arial"/>
                <a:ea typeface="Arial"/>
                <a:cs typeface="Arial"/>
                <a:sym typeface="Arial"/>
              </a:defRPr>
            </a:lvl1pPr>
          </a:lstStyle>
          <a:p>
            <a:r>
              <a:t>Change in 2081-2100 relative to 1850-1900 (°C)</a:t>
            </a:r>
          </a:p>
        </p:txBody>
      </p:sp>
      <p:sp>
        <p:nvSpPr>
          <p:cNvPr id="79" name="Google Shape;130;p4"/>
          <p:cNvSpPr txBox="1"/>
          <p:nvPr/>
        </p:nvSpPr>
        <p:spPr>
          <a:xfrm>
            <a:off x="7784207" y="10409156"/>
            <a:ext cx="16324048" cy="102039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2600">
                <a:solidFill>
                  <a:srgbClr val="494949"/>
                </a:solidFill>
                <a:latin typeface="Arial"/>
                <a:ea typeface="Arial"/>
                <a:cs typeface="Arial"/>
                <a:sym typeface="Arial"/>
              </a:defRPr>
            </a:pPr>
            <a:r>
              <a:t>Total warming (observed warming to date in darker shade), warming from CO</a:t>
            </a:r>
            <a:r>
              <a:rPr baseline="-5999"/>
              <a:t>2 </a:t>
            </a:r>
            <a:r>
              <a:t>and non-CO</a:t>
            </a:r>
            <a:r>
              <a:rPr baseline="-5999"/>
              <a:t>2</a:t>
            </a:r>
            <a:r>
              <a:t> GHGs, and cooling from changes in aerosols and land use</a:t>
            </a:r>
          </a:p>
        </p:txBody>
      </p:sp>
      <p:pic>
        <p:nvPicPr>
          <p:cNvPr id="80" name="Image" descr="Image"/>
          <p:cNvPicPr>
            <a:picLocks noChangeAspect="1"/>
          </p:cNvPicPr>
          <p:nvPr/>
        </p:nvPicPr>
        <p:blipFill>
          <a:blip r:embed="rId7"/>
          <a:stretch>
            <a:fillRect/>
          </a:stretch>
        </p:blipFill>
        <p:spPr>
          <a:xfrm>
            <a:off x="1359535" y="7255649"/>
            <a:ext cx="4321018" cy="4872463"/>
          </a:xfrm>
          <a:prstGeom prst="rect">
            <a:avLst/>
          </a:prstGeom>
          <a:ln w="12700">
            <a:miter lim="400000"/>
          </a:ln>
        </p:spPr>
      </p:pic>
      <p:sp>
        <p:nvSpPr>
          <p:cNvPr id="81" name="Rectangle"/>
          <p:cNvSpPr/>
          <p:nvPr/>
        </p:nvSpPr>
        <p:spPr>
          <a:xfrm>
            <a:off x="1407181" y="9805896"/>
            <a:ext cx="4257517" cy="2384595"/>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82" name="Google Shape;123;p3"/>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SPM.4</a:t>
            </a:r>
          </a:p>
          <a:p>
            <a:pPr algn="l" defTabSz="914400">
              <a:defRPr sz="3600" b="1">
                <a:solidFill>
                  <a:srgbClr val="000000"/>
                </a:solidFill>
                <a:latin typeface="Arial"/>
                <a:ea typeface="Arial"/>
                <a:cs typeface="Arial"/>
                <a:sym typeface="Arial"/>
              </a:defRPr>
            </a:pPr>
            <a:r>
              <a:t>Panel b</a:t>
            </a:r>
          </a:p>
        </p:txBody>
      </p:sp>
      <p:sp>
        <p:nvSpPr>
          <p:cNvPr id="83" name="Google Shape;130;p4"/>
          <p:cNvSpPr txBox="1"/>
          <p:nvPr/>
        </p:nvSpPr>
        <p:spPr>
          <a:xfrm>
            <a:off x="8039100" y="635000"/>
            <a:ext cx="14539941"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a:solidFill>
                  <a:srgbClr val="000000"/>
                </a:solidFill>
                <a:latin typeface="Arial"/>
                <a:ea typeface="Arial"/>
                <a:cs typeface="Arial"/>
                <a:sym typeface="Arial"/>
              </a:defRPr>
            </a:pPr>
            <a:r>
              <a:t>Contribution to global surface temperature increase from different emissions, with a dominant role of CO</a:t>
            </a:r>
            <a:r>
              <a:rPr baseline="-5999"/>
              <a:t>2</a:t>
            </a:r>
            <a:r>
              <a:t> emissions</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1" nodeType="afterEffect">
                                  <p:stCondLst>
                                    <p:cond delay="0"/>
                                  </p:stCondLst>
                                  <p:iterate>
                                    <p:tmAbs val="0"/>
                                  </p:iterate>
                                  <p:childTnLst>
                                    <p:set>
                                      <p:cBhvr>
                                        <p:cTn id="6" fill="hold"/>
                                        <p:tgtEl>
                                          <p:spTgt spid="73"/>
                                        </p:tgtEl>
                                        <p:attrNameLst>
                                          <p:attrName>style.visibility</p:attrName>
                                        </p:attrNameLst>
                                      </p:cBhvr>
                                      <p:to>
                                        <p:strVal val="visible"/>
                                      </p:to>
                                    </p:set>
                                    <p:animEffect transition="in" filter="wipe(left)">
                                      <p:cBhvr>
                                        <p:cTn id="7" dur="1500"/>
                                        <p:tgtEl>
                                          <p:spTgt spid="73"/>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2" nodeType="clickEffect">
                                  <p:stCondLst>
                                    <p:cond delay="0"/>
                                  </p:stCondLst>
                                  <p:iterate>
                                    <p:tmAbs val="0"/>
                                  </p:iterate>
                                  <p:childTnLst>
                                    <p:set>
                                      <p:cBhvr>
                                        <p:cTn id="11" fill="hold"/>
                                        <p:tgtEl>
                                          <p:spTgt spid="74"/>
                                        </p:tgtEl>
                                        <p:attrNameLst>
                                          <p:attrName>style.visibility</p:attrName>
                                        </p:attrNameLst>
                                      </p:cBhvr>
                                      <p:to>
                                        <p:strVal val="visible"/>
                                      </p:to>
                                    </p:set>
                                    <p:animEffect transition="in" filter="wipe(left)">
                                      <p:cBhvr>
                                        <p:cTn id="12" dur="1000"/>
                                        <p:tgtEl>
                                          <p:spTgt spid="74"/>
                                        </p:tgtEl>
                                      </p:cBhvr>
                                    </p:animEffect>
                                  </p:childTnLst>
                                </p:cTn>
                              </p:par>
                            </p:childTnLst>
                          </p:cTn>
                        </p:par>
                        <p:par>
                          <p:cTn id="13" fill="hold">
                            <p:stCondLst>
                              <p:cond delay="1000"/>
                            </p:stCondLst>
                            <p:childTnLst>
                              <p:par>
                                <p:cTn id="14" presetID="1" presetClass="entr" presetSubtype="0" fill="hold" grpId="3" nodeType="afterEffect">
                                  <p:stCondLst>
                                    <p:cond delay="0"/>
                                  </p:stCondLst>
                                  <p:iterate>
                                    <p:tmAbs val="0"/>
                                  </p:iterate>
                                  <p:childTnLst>
                                    <p:set>
                                      <p:cBhvr>
                                        <p:cTn id="15" fill="hold"/>
                                        <p:tgtEl>
                                          <p:spTgt spid="75"/>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22" presetClass="entr" presetSubtype="8" fill="hold" grpId="4" nodeType="clickEffect">
                                  <p:stCondLst>
                                    <p:cond delay="0"/>
                                  </p:stCondLst>
                                  <p:iterate>
                                    <p:tmAbs val="0"/>
                                  </p:iterate>
                                  <p:childTnLst>
                                    <p:set>
                                      <p:cBhvr>
                                        <p:cTn id="19" fill="hold"/>
                                        <p:tgtEl>
                                          <p:spTgt spid="76"/>
                                        </p:tgtEl>
                                        <p:attrNameLst>
                                          <p:attrName>style.visibility</p:attrName>
                                        </p:attrNameLst>
                                      </p:cBhvr>
                                      <p:to>
                                        <p:strVal val="visible"/>
                                      </p:to>
                                    </p:set>
                                    <p:animEffect transition="in" filter="wipe(left)">
                                      <p:cBhvr>
                                        <p:cTn id="20" dur="1500"/>
                                        <p:tgtEl>
                                          <p:spTgt spid="76"/>
                                        </p:tgtEl>
                                      </p:cBhvr>
                                    </p:animEffect>
                                  </p:childTnLst>
                                </p:cTn>
                              </p:par>
                            </p:childTnLst>
                          </p:cTn>
                        </p:par>
                        <p:par>
                          <p:cTn id="21" fill="hold">
                            <p:stCondLst>
                              <p:cond delay="1500"/>
                            </p:stCondLst>
                            <p:childTnLst>
                              <p:par>
                                <p:cTn id="22" presetID="1" presetClass="entr" presetSubtype="0" fill="hold" grpId="5" nodeType="afterEffect">
                                  <p:stCondLst>
                                    <p:cond delay="0"/>
                                  </p:stCondLst>
                                  <p:iterate>
                                    <p:tmAbs val="0"/>
                                  </p:iterate>
                                  <p:childTnLst>
                                    <p:set>
                                      <p:cBhvr>
                                        <p:cTn id="23" fill="hold"/>
                                        <p:tgtEl>
                                          <p:spTgt spid="7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3" grpId="1" animBg="1" advAuto="0"/>
      <p:bldP spid="74" grpId="2" animBg="1" advAuto="0"/>
      <p:bldP spid="75" grpId="3" animBg="1" advAuto="0"/>
      <p:bldP spid="76" grpId="4" animBg="1" advAuto="0"/>
      <p:bldP spid="77" grpId="5" animBg="1" advAuto="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 name="Google Shape;124;p3"/>
          <p:cNvSpPr txBox="1"/>
          <p:nvPr/>
        </p:nvSpPr>
        <p:spPr>
          <a:xfrm>
            <a:off x="540827" y="2311400"/>
            <a:ext cx="6831301" cy="2765519"/>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4400">
                <a:solidFill>
                  <a:srgbClr val="000000"/>
                </a:solidFill>
                <a:latin typeface="Arial"/>
                <a:ea typeface="Arial"/>
                <a:cs typeface="Arial"/>
                <a:sym typeface="Arial"/>
              </a:defRPr>
            </a:pPr>
            <a:r>
              <a:rPr b="1"/>
              <a:t>Message 3:</a:t>
            </a:r>
            <a:r>
              <a:t> Global warming is mainly caused by emissions of carbon dioxide</a:t>
            </a:r>
          </a:p>
        </p:txBody>
      </p:sp>
      <p:pic>
        <p:nvPicPr>
          <p:cNvPr id="88" name="Image" descr="Image"/>
          <p:cNvPicPr>
            <a:picLocks noChangeAspect="1"/>
          </p:cNvPicPr>
          <p:nvPr/>
        </p:nvPicPr>
        <p:blipFill>
          <a:blip r:embed="rId3"/>
          <a:srcRect t="11212"/>
          <a:stretch>
            <a:fillRect/>
          </a:stretch>
        </p:blipFill>
        <p:spPr>
          <a:xfrm>
            <a:off x="7549148" y="3216718"/>
            <a:ext cx="16791520" cy="7859378"/>
          </a:xfrm>
          <a:prstGeom prst="rect">
            <a:avLst/>
          </a:prstGeom>
          <a:ln w="12700">
            <a:miter lim="400000"/>
          </a:ln>
        </p:spPr>
      </p:pic>
      <p:pic>
        <p:nvPicPr>
          <p:cNvPr id="89" name="Image" descr="Image"/>
          <p:cNvPicPr>
            <a:picLocks noChangeAspect="1"/>
          </p:cNvPicPr>
          <p:nvPr/>
        </p:nvPicPr>
        <p:blipFill>
          <a:blip r:embed="rId4"/>
          <a:stretch>
            <a:fillRect/>
          </a:stretch>
        </p:blipFill>
        <p:spPr>
          <a:xfrm>
            <a:off x="7549148" y="2224195"/>
            <a:ext cx="16791520" cy="8851901"/>
          </a:xfrm>
          <a:prstGeom prst="rect">
            <a:avLst/>
          </a:prstGeom>
          <a:ln w="12700">
            <a:miter lim="400000"/>
          </a:ln>
        </p:spPr>
      </p:pic>
      <p:pic>
        <p:nvPicPr>
          <p:cNvPr id="90" name="Image" descr="Image"/>
          <p:cNvPicPr>
            <a:picLocks noChangeAspect="1"/>
          </p:cNvPicPr>
          <p:nvPr/>
        </p:nvPicPr>
        <p:blipFill>
          <a:blip r:embed="rId5"/>
          <a:stretch>
            <a:fillRect/>
          </a:stretch>
        </p:blipFill>
        <p:spPr>
          <a:xfrm>
            <a:off x="7549148" y="2224195"/>
            <a:ext cx="16791520" cy="8851901"/>
          </a:xfrm>
          <a:prstGeom prst="rect">
            <a:avLst/>
          </a:prstGeom>
          <a:ln w="12700">
            <a:miter lim="400000"/>
          </a:ln>
        </p:spPr>
      </p:pic>
      <p:sp>
        <p:nvSpPr>
          <p:cNvPr id="91" name="Google Shape;130;p4"/>
          <p:cNvSpPr txBox="1"/>
          <p:nvPr/>
        </p:nvSpPr>
        <p:spPr>
          <a:xfrm>
            <a:off x="7784207" y="2598814"/>
            <a:ext cx="14539941" cy="62669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lvl1pPr algn="l" defTabSz="914400">
              <a:defRPr sz="2600">
                <a:solidFill>
                  <a:srgbClr val="494949"/>
                </a:solidFill>
                <a:latin typeface="Arial"/>
                <a:ea typeface="Arial"/>
                <a:cs typeface="Arial"/>
                <a:sym typeface="Arial"/>
              </a:defRPr>
            </a:lvl1pPr>
          </a:lstStyle>
          <a:p>
            <a:r>
              <a:t>Change in 2081-2100 relative to 1850-1900 (°C)</a:t>
            </a:r>
          </a:p>
        </p:txBody>
      </p:sp>
      <p:sp>
        <p:nvSpPr>
          <p:cNvPr id="92" name="Google Shape;130;p4"/>
          <p:cNvSpPr txBox="1"/>
          <p:nvPr/>
        </p:nvSpPr>
        <p:spPr>
          <a:xfrm>
            <a:off x="7784207" y="10409156"/>
            <a:ext cx="16324048" cy="1020398"/>
          </a:xfrm>
          <a:prstGeom prst="rect">
            <a:avLst/>
          </a:prstGeom>
          <a:solidFill>
            <a:srgbClr val="FFFFFF"/>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2600">
                <a:solidFill>
                  <a:srgbClr val="494949"/>
                </a:solidFill>
                <a:latin typeface="Arial"/>
                <a:ea typeface="Arial"/>
                <a:cs typeface="Arial"/>
                <a:sym typeface="Arial"/>
              </a:defRPr>
            </a:pPr>
            <a:r>
              <a:t>Total warming (observed warming to date in darker shade), warming from CO</a:t>
            </a:r>
            <a:r>
              <a:rPr baseline="-5999"/>
              <a:t>2 </a:t>
            </a:r>
            <a:r>
              <a:t>and non-CO</a:t>
            </a:r>
            <a:r>
              <a:rPr baseline="-5999"/>
              <a:t>2</a:t>
            </a:r>
            <a:r>
              <a:t> GHGs, and cooling from changes in aerosols and land use</a:t>
            </a:r>
          </a:p>
        </p:txBody>
      </p:sp>
      <p:pic>
        <p:nvPicPr>
          <p:cNvPr id="93" name="Image" descr="Image"/>
          <p:cNvPicPr>
            <a:picLocks noChangeAspect="1"/>
          </p:cNvPicPr>
          <p:nvPr/>
        </p:nvPicPr>
        <p:blipFill>
          <a:blip r:embed="rId6"/>
          <a:stretch>
            <a:fillRect/>
          </a:stretch>
        </p:blipFill>
        <p:spPr>
          <a:xfrm>
            <a:off x="1359535" y="7255649"/>
            <a:ext cx="4321018" cy="4872463"/>
          </a:xfrm>
          <a:prstGeom prst="rect">
            <a:avLst/>
          </a:prstGeom>
          <a:ln w="12700">
            <a:miter lim="400000"/>
          </a:ln>
        </p:spPr>
      </p:pic>
      <p:sp>
        <p:nvSpPr>
          <p:cNvPr id="94" name="Rectangle"/>
          <p:cNvSpPr/>
          <p:nvPr/>
        </p:nvSpPr>
        <p:spPr>
          <a:xfrm>
            <a:off x="1407181" y="9805896"/>
            <a:ext cx="4257517" cy="2384595"/>
          </a:xfrm>
          <a:prstGeom prst="rect">
            <a:avLst/>
          </a:prstGeom>
          <a:ln w="63500">
            <a:solidFill>
              <a:srgbClr val="000000"/>
            </a:solidFill>
            <a:miter lim="400000"/>
          </a:ln>
        </p:spPr>
        <p:txBody>
          <a:bodyPr lIns="50800" tIns="50800" rIns="50800" bIns="50800" anchor="ctr"/>
          <a:lstStyle/>
          <a:p>
            <a:pPr defTabSz="825500">
              <a:defRPr sz="3200">
                <a:solidFill>
                  <a:srgbClr val="FFFFFF"/>
                </a:solidFill>
                <a:latin typeface="Helvetica Neue Medium"/>
                <a:ea typeface="Helvetica Neue Medium"/>
                <a:cs typeface="Helvetica Neue Medium"/>
                <a:sym typeface="Helvetica Neue Medium"/>
              </a:defRPr>
            </a:pPr>
            <a:endParaRPr/>
          </a:p>
        </p:txBody>
      </p:sp>
      <p:sp>
        <p:nvSpPr>
          <p:cNvPr id="95" name="Google Shape;130;p4"/>
          <p:cNvSpPr txBox="1"/>
          <p:nvPr/>
        </p:nvSpPr>
        <p:spPr>
          <a:xfrm>
            <a:off x="8039100" y="635000"/>
            <a:ext cx="14539941"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a:solidFill>
                  <a:srgbClr val="000000"/>
                </a:solidFill>
                <a:latin typeface="Arial"/>
                <a:ea typeface="Arial"/>
                <a:cs typeface="Arial"/>
                <a:sym typeface="Arial"/>
              </a:defRPr>
            </a:pPr>
            <a:r>
              <a:t>Contribution to global surface temperature increase from different emissions, with a dominant role of CO</a:t>
            </a:r>
            <a:r>
              <a:rPr baseline="-5999"/>
              <a:t>2</a:t>
            </a:r>
            <a:r>
              <a:t> emissions</a:t>
            </a:r>
          </a:p>
        </p:txBody>
      </p:sp>
      <p:sp>
        <p:nvSpPr>
          <p:cNvPr id="96" name="Google Shape;123;p3"/>
          <p:cNvSpPr txBox="1"/>
          <p:nvPr/>
        </p:nvSpPr>
        <p:spPr>
          <a:xfrm>
            <a:off x="540827" y="635000"/>
            <a:ext cx="3783545" cy="129564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121899" tIns="121899" rIns="121899" bIns="121899">
            <a:spAutoFit/>
          </a:bodyPr>
          <a:lstStyle/>
          <a:p>
            <a:pPr algn="l" defTabSz="914400">
              <a:defRPr sz="3600" b="1">
                <a:solidFill>
                  <a:srgbClr val="000000"/>
                </a:solidFill>
                <a:latin typeface="Arial"/>
                <a:ea typeface="Arial"/>
                <a:cs typeface="Arial"/>
                <a:sym typeface="Arial"/>
              </a:defRPr>
            </a:pPr>
            <a:r>
              <a:t>Figure SPM.4</a:t>
            </a:r>
          </a:p>
          <a:p>
            <a:pPr algn="l" defTabSz="914400">
              <a:defRPr sz="3600" b="1">
                <a:solidFill>
                  <a:srgbClr val="000000"/>
                </a:solidFill>
                <a:latin typeface="Arial"/>
                <a:ea typeface="Arial"/>
                <a:cs typeface="Arial"/>
                <a:sym typeface="Arial"/>
              </a:defRPr>
            </a:pPr>
            <a:r>
              <a:t>Panel b</a:t>
            </a:r>
          </a:p>
        </p:txBody>
      </p:sp>
    </p:spTree>
  </p:cSld>
  <p:clrMapOvr>
    <a:masterClrMapping/>
  </p:clrMapOvr>
  <p:transition spd="med"/>
  <p:timing>
    <p:tnLst>
      <p:par>
        <p:cTn id="1" dur="indefinite" restart="never" fill="hold" nodeType="tmRoot">
          <p:childTnLst>
            <p:seq concurrent="1" prevAc="none" nextAc="seek">
              <p:cTn id="2" dur="indefinite" fill="hold" nodeType="mainSeq">
                <p:childTnLst>
                  <p:par>
                    <p:cTn id="3" fill="hold">
                      <p:stCondLst>
                        <p:cond delay="indefinite"/>
                      </p:stCondLst>
                      <p:childTnLst>
                        <p:par>
                          <p:cTn id="4" fill="hold">
                            <p:stCondLst>
                              <p:cond delay="0"/>
                            </p:stCondLst>
                            <p:childTnLst>
                              <p:par>
                                <p:cTn id="5" presetID="22" presetClass="entr" presetSubtype="8" fill="hold" grpId="1" nodeType="clickEffect">
                                  <p:stCondLst>
                                    <p:cond delay="0"/>
                                  </p:stCondLst>
                                  <p:iterate>
                                    <p:tmAbs val="0"/>
                                  </p:iterate>
                                  <p:childTnLst>
                                    <p:set>
                                      <p:cBhvr>
                                        <p:cTn id="6" fill="hold"/>
                                        <p:tgtEl>
                                          <p:spTgt spid="90"/>
                                        </p:tgtEl>
                                        <p:attrNameLst>
                                          <p:attrName>style.visibility</p:attrName>
                                        </p:attrNameLst>
                                      </p:cBhvr>
                                      <p:to>
                                        <p:strVal val="visible"/>
                                      </p:to>
                                    </p:set>
                                    <p:animEffect transition="in" filter="wipe(left)">
                                      <p:cBhvr>
                                        <p:cTn id="7"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0" grpId="1" animBg="1" advAuto="0"/>
    </p:bldLst>
  </p:timing>
</p:sld>
</file>

<file path=ppt/theme/theme1.xml><?xml version="1.0" encoding="utf-8"?>
<a:theme xmlns:a="http://schemas.openxmlformats.org/drawingml/2006/main" name="21_BasicWhite">
  <a:themeElements>
    <a:clrScheme name="21_BasicWhite">
      <a:dk1>
        <a:srgbClr val="5E5E5E"/>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21_BasicWhite">
  <a:themeElements>
    <a:clrScheme name="21_BasicWhite">
      <a:dk1>
        <a:srgbClr val="000000"/>
      </a:dk1>
      <a:lt1>
        <a:srgbClr val="FFFFFF"/>
      </a:lt1>
      <a:dk2>
        <a:srgbClr val="5E5E5E"/>
      </a:dk2>
      <a:lt2>
        <a:srgbClr val="D5D5D5"/>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Neue"/>
        <a:ea typeface="Helvetica Neue"/>
        <a:cs typeface="Helvetica Neue"/>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000000"/>
        </a:solid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825500" rtl="0" fontAlgn="auto" latinLnBrk="0" hangingPunct="0">
          <a:lnSpc>
            <a:spcPct val="100000"/>
          </a:lnSpc>
          <a:spcBef>
            <a:spcPts val="0"/>
          </a:spcBef>
          <a:spcAft>
            <a:spcPts val="0"/>
          </a:spcAft>
          <a:buClrTx/>
          <a:buSzTx/>
          <a:buFontTx/>
          <a:buNone/>
          <a:tabLst/>
          <a:defRPr kumimoji="0" sz="3200" b="0" i="0" u="none" strike="noStrike" cap="none" spc="0" normalizeH="0" baseline="0">
            <a:ln>
              <a:noFill/>
            </a:ln>
            <a:solidFill>
              <a:srgbClr val="FFFFFF"/>
            </a:solidFill>
            <a:effectLst/>
            <a:uFillTx/>
            <a:latin typeface="Helvetica Neue Medium"/>
            <a:ea typeface="Helvetica Neue Medium"/>
            <a:cs typeface="Helvetica Neue Medium"/>
            <a:sym typeface="Helvetica Neue Medium"/>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a:spAutoFit/>
      </a:bodyPr>
      <a:lstStyle>
        <a:defPPr marL="0" marR="0" indent="0" algn="ctr" defTabSz="2438338" rtl="0" fontAlgn="auto" latinLnBrk="0" hangingPunct="0">
          <a:lnSpc>
            <a:spcPct val="100000"/>
          </a:lnSpc>
          <a:spcBef>
            <a:spcPts val="0"/>
          </a:spcBef>
          <a:spcAft>
            <a:spcPts val="0"/>
          </a:spcAft>
          <a:buClrTx/>
          <a:buSzTx/>
          <a:buFontTx/>
          <a:buNone/>
          <a:tabLst/>
          <a:defRPr kumimoji="0" sz="2400" b="0" i="0" u="none" strike="noStrike" cap="none" spc="0" normalizeH="0" baseline="0">
            <a:ln>
              <a:noFill/>
            </a:ln>
            <a:solidFill>
              <a:srgbClr val="5E5E5E"/>
            </a:solidFill>
            <a:effectLst/>
            <a:uFillTx/>
            <a:latin typeface="+mn-lt"/>
            <a:ea typeface="+mn-ea"/>
            <a:cs typeface="+mn-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0</TotalTime>
  <Words>1234</Words>
  <Application>Microsoft Macintosh PowerPoint</Application>
  <PresentationFormat>Custom</PresentationFormat>
  <Paragraphs>57</Paragraphs>
  <Slides>6</Slides>
  <Notes>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vt:i4>
      </vt:variant>
    </vt:vector>
  </HeadingPairs>
  <TitlesOfParts>
    <vt:vector size="10" baseType="lpstr">
      <vt:lpstr>Arial</vt:lpstr>
      <vt:lpstr>Helvetica Neue</vt:lpstr>
      <vt:lpstr>Helvetica Neue Medium</vt:lpstr>
      <vt:lpstr>21_BasicWhite</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Angela Morelli</cp:lastModifiedBy>
  <cp:revision>1</cp:revision>
  <dcterms:modified xsi:type="dcterms:W3CDTF">2022-11-18T17:04:23Z</dcterms:modified>
</cp:coreProperties>
</file>